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8"/>
  </p:notesMasterIdLst>
  <p:sldIdLst>
    <p:sldId id="256" r:id="rId3"/>
    <p:sldId id="265" r:id="rId4"/>
    <p:sldId id="263" r:id="rId5"/>
    <p:sldId id="264" r:id="rId6"/>
    <p:sldId id="266" r:id="rId7"/>
    <p:sldId id="267" r:id="rId8"/>
    <p:sldId id="268" r:id="rId9"/>
    <p:sldId id="269" r:id="rId10"/>
    <p:sldId id="271" r:id="rId11"/>
    <p:sldId id="270" r:id="rId12"/>
    <p:sldId id="272" r:id="rId13"/>
    <p:sldId id="273" r:id="rId14"/>
    <p:sldId id="274" r:id="rId15"/>
    <p:sldId id="275" r:id="rId16"/>
    <p:sldId id="276" r:id="rId1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 d="1"/>
        <a:sy n="1" d="1"/>
      </p:scale>
      <p:origin x="0" y="0"/>
    </p:cViewPr>
  </p:notesTextViewPr>
  <p:sorterViewPr>
    <p:cViewPr>
      <p:scale>
        <a:sx n="100" d="100"/>
        <a:sy n="100" d="100"/>
      </p:scale>
      <p:origin x="0" y="35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A07550-BA33-4213-8B81-11DCEB7EA362}" type="datetimeFigureOut">
              <a:rPr lang="es-MX" smtClean="0"/>
              <a:t>22/07/2021</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2AFCB0-6844-44A7-813F-BE582DE17011}" type="slidenum">
              <a:rPr lang="es-MX" smtClean="0"/>
              <a:t>‹Nº›</a:t>
            </a:fld>
            <a:endParaRPr lang="es-MX"/>
          </a:p>
        </p:txBody>
      </p:sp>
    </p:spTree>
    <p:extLst>
      <p:ext uri="{BB962C8B-B14F-4D97-AF65-F5344CB8AC3E}">
        <p14:creationId xmlns:p14="http://schemas.microsoft.com/office/powerpoint/2010/main" val="904304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47D519BF-7FDF-42DF-B2C9-93C5FDA0C3DB}" type="datetimeFigureOut">
              <a:rPr lang="es-MX" smtClean="0"/>
              <a:pPr/>
              <a:t>22/07/2021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F3192BB-0307-4C6A-9479-DD53FDB9839C}" type="slidenum">
              <a:rPr lang="es-MX" smtClean="0"/>
              <a:pPr/>
              <a:t>‹Nº›</a:t>
            </a:fld>
            <a:endParaRPr lang="es-MX"/>
          </a:p>
        </p:txBody>
      </p:sp>
    </p:spTree>
    <p:extLst>
      <p:ext uri="{BB962C8B-B14F-4D97-AF65-F5344CB8AC3E}">
        <p14:creationId xmlns:p14="http://schemas.microsoft.com/office/powerpoint/2010/main" val="3476070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47D519BF-7FDF-42DF-B2C9-93C5FDA0C3DB}" type="datetimeFigureOut">
              <a:rPr lang="es-MX" smtClean="0"/>
              <a:pPr/>
              <a:t>22/07/2021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F3192BB-0307-4C6A-9479-DD53FDB9839C}" type="slidenum">
              <a:rPr lang="es-MX" smtClean="0"/>
              <a:pPr/>
              <a:t>‹Nº›</a:t>
            </a:fld>
            <a:endParaRPr lang="es-MX"/>
          </a:p>
        </p:txBody>
      </p:sp>
    </p:spTree>
    <p:extLst>
      <p:ext uri="{BB962C8B-B14F-4D97-AF65-F5344CB8AC3E}">
        <p14:creationId xmlns:p14="http://schemas.microsoft.com/office/powerpoint/2010/main" val="3115292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47D519BF-7FDF-42DF-B2C9-93C5FDA0C3DB}" type="datetimeFigureOut">
              <a:rPr lang="es-MX" smtClean="0"/>
              <a:pPr/>
              <a:t>22/07/2021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F3192BB-0307-4C6A-9479-DD53FDB9839C}" type="slidenum">
              <a:rPr lang="es-MX" smtClean="0"/>
              <a:pPr/>
              <a:t>‹Nº›</a:t>
            </a:fld>
            <a:endParaRPr lang="es-MX"/>
          </a:p>
        </p:txBody>
      </p:sp>
    </p:spTree>
    <p:extLst>
      <p:ext uri="{BB962C8B-B14F-4D97-AF65-F5344CB8AC3E}">
        <p14:creationId xmlns:p14="http://schemas.microsoft.com/office/powerpoint/2010/main" val="34041773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Infor Title">
    <p:spTree>
      <p:nvGrpSpPr>
        <p:cNvPr id="1" name=""/>
        <p:cNvGrpSpPr/>
        <p:nvPr/>
      </p:nvGrpSpPr>
      <p:grpSpPr>
        <a:xfrm>
          <a:off x="0" y="0"/>
          <a:ext cx="0" cy="0"/>
          <a:chOff x="0" y="0"/>
          <a:chExt cx="0" cy="0"/>
        </a:xfrm>
      </p:grpSpPr>
      <p:sp>
        <p:nvSpPr>
          <p:cNvPr id="4" name="Rectangle 5"/>
          <p:cNvSpPr/>
          <p:nvPr userDrawn="1"/>
        </p:nvSpPr>
        <p:spPr bwMode="white">
          <a:xfrm>
            <a:off x="0" y="0"/>
            <a:ext cx="91440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anchor="ctr"/>
          <a:lstStyle/>
          <a:p>
            <a:pPr algn="ctr" defTabSz="914312">
              <a:defRPr/>
            </a:pPr>
            <a:endParaRPr lang="en-US">
              <a:solidFill>
                <a:srgbClr val="000000"/>
              </a:solidFill>
            </a:endParaRPr>
          </a:p>
        </p:txBody>
      </p:sp>
      <p:pic>
        <p:nvPicPr>
          <p:cNvPr id="5" name="Picture 10" descr="ppt-title-1.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hidden">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4" descr="title-logos-infor.pn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black">
          <a:xfrm>
            <a:off x="2566988" y="1930400"/>
            <a:ext cx="4214812" cy="2303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4625976"/>
            <a:ext cx="7772400" cy="1089025"/>
          </a:xfrm>
        </p:spPr>
        <p:txBody>
          <a:bodyPr anchor="b">
            <a:noAutofit/>
          </a:bodyPr>
          <a:lstStyle>
            <a:lvl1pPr algn="ctr">
              <a:defRPr sz="28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371600" y="5791200"/>
            <a:ext cx="6400800" cy="609600"/>
          </a:xfrm>
        </p:spPr>
        <p:txBody>
          <a:bodyPr>
            <a:noAutofit/>
          </a:bodyPr>
          <a:lstStyle>
            <a:lvl1pPr marL="0" indent="0" algn="ctr">
              <a:buNone/>
              <a:defRPr sz="1800">
                <a:solidFill>
                  <a:schemeClr val="bg2"/>
                </a:solidFill>
              </a:defRPr>
            </a:lvl1pPr>
            <a:lvl2pPr marL="457156" indent="0" algn="ctr">
              <a:buNone/>
              <a:defRPr>
                <a:solidFill>
                  <a:schemeClr val="tx1">
                    <a:tint val="75000"/>
                  </a:schemeClr>
                </a:solidFill>
              </a:defRPr>
            </a:lvl2pPr>
            <a:lvl3pPr marL="914312" indent="0" algn="ctr">
              <a:buNone/>
              <a:defRPr>
                <a:solidFill>
                  <a:schemeClr val="tx1">
                    <a:tint val="75000"/>
                  </a:schemeClr>
                </a:solidFill>
              </a:defRPr>
            </a:lvl3pPr>
            <a:lvl4pPr marL="1371467" indent="0" algn="ctr">
              <a:buNone/>
              <a:defRPr>
                <a:solidFill>
                  <a:schemeClr val="tx1">
                    <a:tint val="75000"/>
                  </a:schemeClr>
                </a:solidFill>
              </a:defRPr>
            </a:lvl4pPr>
            <a:lvl5pPr marL="1828623" indent="0" algn="ctr">
              <a:buNone/>
              <a:defRPr>
                <a:solidFill>
                  <a:schemeClr val="tx1">
                    <a:tint val="75000"/>
                  </a:schemeClr>
                </a:solidFill>
              </a:defRPr>
            </a:lvl5pPr>
            <a:lvl6pPr marL="2285779" indent="0" algn="ctr">
              <a:buNone/>
              <a:defRPr>
                <a:solidFill>
                  <a:schemeClr val="tx1">
                    <a:tint val="75000"/>
                  </a:schemeClr>
                </a:solidFill>
              </a:defRPr>
            </a:lvl6pPr>
            <a:lvl7pPr marL="2742935" indent="0" algn="ctr">
              <a:buNone/>
              <a:defRPr>
                <a:solidFill>
                  <a:schemeClr val="tx1">
                    <a:tint val="75000"/>
                  </a:schemeClr>
                </a:solidFill>
              </a:defRPr>
            </a:lvl7pPr>
            <a:lvl8pPr marL="3200090" indent="0" algn="ctr">
              <a:buNone/>
              <a:defRPr>
                <a:solidFill>
                  <a:schemeClr val="tx1">
                    <a:tint val="75000"/>
                  </a:schemeClr>
                </a:solidFill>
              </a:defRPr>
            </a:lvl8pPr>
            <a:lvl9pPr marL="3657246"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775748698"/>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Lawson Title">
    <p:spTree>
      <p:nvGrpSpPr>
        <p:cNvPr id="1" name=""/>
        <p:cNvGrpSpPr/>
        <p:nvPr/>
      </p:nvGrpSpPr>
      <p:grpSpPr>
        <a:xfrm>
          <a:off x="0" y="0"/>
          <a:ext cx="0" cy="0"/>
          <a:chOff x="0" y="0"/>
          <a:chExt cx="0" cy="0"/>
        </a:xfrm>
      </p:grpSpPr>
      <p:sp>
        <p:nvSpPr>
          <p:cNvPr id="4" name="Rectangle 5"/>
          <p:cNvSpPr/>
          <p:nvPr userDrawn="1"/>
        </p:nvSpPr>
        <p:spPr bwMode="white">
          <a:xfrm>
            <a:off x="0" y="0"/>
            <a:ext cx="91440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anchor="ctr"/>
          <a:lstStyle/>
          <a:p>
            <a:pPr algn="ctr" defTabSz="914312">
              <a:defRPr/>
            </a:pPr>
            <a:endParaRPr lang="en-US">
              <a:solidFill>
                <a:srgbClr val="000000"/>
              </a:solidFill>
            </a:endParaRPr>
          </a:p>
        </p:txBody>
      </p:sp>
      <p:pic>
        <p:nvPicPr>
          <p:cNvPr id="5" name="Picture 10" descr="ppt-title-1.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hidden">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descr="title-logos-infor-lawson.pn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black">
          <a:xfrm>
            <a:off x="2566988" y="1524000"/>
            <a:ext cx="4214812" cy="2303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4625976"/>
            <a:ext cx="7772400" cy="1089025"/>
          </a:xfrm>
        </p:spPr>
        <p:txBody>
          <a:bodyPr anchor="b">
            <a:noAutofit/>
          </a:bodyPr>
          <a:lstStyle>
            <a:lvl1pPr algn="ctr">
              <a:defRPr sz="28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371600" y="5791200"/>
            <a:ext cx="6400800" cy="609600"/>
          </a:xfrm>
        </p:spPr>
        <p:txBody>
          <a:bodyPr>
            <a:noAutofit/>
          </a:bodyPr>
          <a:lstStyle>
            <a:lvl1pPr marL="0" indent="0" algn="ctr">
              <a:buNone/>
              <a:defRPr sz="1800">
                <a:solidFill>
                  <a:schemeClr val="bg2"/>
                </a:solidFill>
              </a:defRPr>
            </a:lvl1pPr>
            <a:lvl2pPr marL="457156" indent="0" algn="ctr">
              <a:buNone/>
              <a:defRPr>
                <a:solidFill>
                  <a:schemeClr val="tx1">
                    <a:tint val="75000"/>
                  </a:schemeClr>
                </a:solidFill>
              </a:defRPr>
            </a:lvl2pPr>
            <a:lvl3pPr marL="914312" indent="0" algn="ctr">
              <a:buNone/>
              <a:defRPr>
                <a:solidFill>
                  <a:schemeClr val="tx1">
                    <a:tint val="75000"/>
                  </a:schemeClr>
                </a:solidFill>
              </a:defRPr>
            </a:lvl3pPr>
            <a:lvl4pPr marL="1371467" indent="0" algn="ctr">
              <a:buNone/>
              <a:defRPr>
                <a:solidFill>
                  <a:schemeClr val="tx1">
                    <a:tint val="75000"/>
                  </a:schemeClr>
                </a:solidFill>
              </a:defRPr>
            </a:lvl4pPr>
            <a:lvl5pPr marL="1828623" indent="0" algn="ctr">
              <a:buNone/>
              <a:defRPr>
                <a:solidFill>
                  <a:schemeClr val="tx1">
                    <a:tint val="75000"/>
                  </a:schemeClr>
                </a:solidFill>
              </a:defRPr>
            </a:lvl5pPr>
            <a:lvl6pPr marL="2285779" indent="0" algn="ctr">
              <a:buNone/>
              <a:defRPr>
                <a:solidFill>
                  <a:schemeClr val="tx1">
                    <a:tint val="75000"/>
                  </a:schemeClr>
                </a:solidFill>
              </a:defRPr>
            </a:lvl6pPr>
            <a:lvl7pPr marL="2742935" indent="0" algn="ctr">
              <a:buNone/>
              <a:defRPr>
                <a:solidFill>
                  <a:schemeClr val="tx1">
                    <a:tint val="75000"/>
                  </a:schemeClr>
                </a:solidFill>
              </a:defRPr>
            </a:lvl7pPr>
            <a:lvl8pPr marL="3200090" indent="0" algn="ctr">
              <a:buNone/>
              <a:defRPr>
                <a:solidFill>
                  <a:schemeClr val="tx1">
                    <a:tint val="75000"/>
                  </a:schemeClr>
                </a:solidFill>
              </a:defRPr>
            </a:lvl8pPr>
            <a:lvl9pPr marL="3657246"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705282311"/>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Enwisen Title">
    <p:spTree>
      <p:nvGrpSpPr>
        <p:cNvPr id="1" name=""/>
        <p:cNvGrpSpPr/>
        <p:nvPr/>
      </p:nvGrpSpPr>
      <p:grpSpPr>
        <a:xfrm>
          <a:off x="0" y="0"/>
          <a:ext cx="0" cy="0"/>
          <a:chOff x="0" y="0"/>
          <a:chExt cx="0" cy="0"/>
        </a:xfrm>
      </p:grpSpPr>
      <p:sp>
        <p:nvSpPr>
          <p:cNvPr id="4" name="Rectangle 5"/>
          <p:cNvSpPr/>
          <p:nvPr userDrawn="1"/>
        </p:nvSpPr>
        <p:spPr bwMode="white">
          <a:xfrm>
            <a:off x="0" y="0"/>
            <a:ext cx="91440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anchor="ctr"/>
          <a:lstStyle/>
          <a:p>
            <a:pPr algn="ctr" defTabSz="914312">
              <a:defRPr/>
            </a:pPr>
            <a:endParaRPr lang="en-US">
              <a:solidFill>
                <a:srgbClr val="000000"/>
              </a:solidFill>
            </a:endParaRPr>
          </a:p>
        </p:txBody>
      </p:sp>
      <p:pic>
        <p:nvPicPr>
          <p:cNvPr id="5" name="Picture 10" descr="ppt-title-1.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hidden">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title-logos-infor-enwisen.pn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black">
          <a:xfrm>
            <a:off x="2566988" y="1524000"/>
            <a:ext cx="4214812" cy="2303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4625976"/>
            <a:ext cx="7772400" cy="1089025"/>
          </a:xfrm>
        </p:spPr>
        <p:txBody>
          <a:bodyPr anchor="b">
            <a:noAutofit/>
          </a:bodyPr>
          <a:lstStyle>
            <a:lvl1pPr algn="ctr">
              <a:defRPr sz="28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371600" y="5791200"/>
            <a:ext cx="6400800" cy="609600"/>
          </a:xfrm>
        </p:spPr>
        <p:txBody>
          <a:bodyPr>
            <a:noAutofit/>
          </a:bodyPr>
          <a:lstStyle>
            <a:lvl1pPr marL="0" indent="0" algn="ctr">
              <a:buNone/>
              <a:defRPr sz="1800">
                <a:solidFill>
                  <a:schemeClr val="bg2"/>
                </a:solidFill>
              </a:defRPr>
            </a:lvl1pPr>
            <a:lvl2pPr marL="457156" indent="0" algn="ctr">
              <a:buNone/>
              <a:defRPr>
                <a:solidFill>
                  <a:schemeClr val="tx1">
                    <a:tint val="75000"/>
                  </a:schemeClr>
                </a:solidFill>
              </a:defRPr>
            </a:lvl2pPr>
            <a:lvl3pPr marL="914312" indent="0" algn="ctr">
              <a:buNone/>
              <a:defRPr>
                <a:solidFill>
                  <a:schemeClr val="tx1">
                    <a:tint val="75000"/>
                  </a:schemeClr>
                </a:solidFill>
              </a:defRPr>
            </a:lvl3pPr>
            <a:lvl4pPr marL="1371467" indent="0" algn="ctr">
              <a:buNone/>
              <a:defRPr>
                <a:solidFill>
                  <a:schemeClr val="tx1">
                    <a:tint val="75000"/>
                  </a:schemeClr>
                </a:solidFill>
              </a:defRPr>
            </a:lvl4pPr>
            <a:lvl5pPr marL="1828623" indent="0" algn="ctr">
              <a:buNone/>
              <a:defRPr>
                <a:solidFill>
                  <a:schemeClr val="tx1">
                    <a:tint val="75000"/>
                  </a:schemeClr>
                </a:solidFill>
              </a:defRPr>
            </a:lvl5pPr>
            <a:lvl6pPr marL="2285779" indent="0" algn="ctr">
              <a:buNone/>
              <a:defRPr>
                <a:solidFill>
                  <a:schemeClr val="tx1">
                    <a:tint val="75000"/>
                  </a:schemeClr>
                </a:solidFill>
              </a:defRPr>
            </a:lvl6pPr>
            <a:lvl7pPr marL="2742935" indent="0" algn="ctr">
              <a:buNone/>
              <a:defRPr>
                <a:solidFill>
                  <a:schemeClr val="tx1">
                    <a:tint val="75000"/>
                  </a:schemeClr>
                </a:solidFill>
              </a:defRPr>
            </a:lvl7pPr>
            <a:lvl8pPr marL="3200090" indent="0" algn="ctr">
              <a:buNone/>
              <a:defRPr>
                <a:solidFill>
                  <a:schemeClr val="tx1">
                    <a:tint val="75000"/>
                  </a:schemeClr>
                </a:solidFill>
              </a:defRPr>
            </a:lvl8pPr>
            <a:lvl9pPr marL="3657246"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588967050"/>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Infor Section Divider">
    <p:spTree>
      <p:nvGrpSpPr>
        <p:cNvPr id="1" name=""/>
        <p:cNvGrpSpPr/>
        <p:nvPr/>
      </p:nvGrpSpPr>
      <p:grpSpPr>
        <a:xfrm>
          <a:off x="0" y="0"/>
          <a:ext cx="0" cy="0"/>
          <a:chOff x="0" y="0"/>
          <a:chExt cx="0" cy="0"/>
        </a:xfrm>
      </p:grpSpPr>
      <p:sp>
        <p:nvSpPr>
          <p:cNvPr id="4" name="Rectangle 5"/>
          <p:cNvSpPr/>
          <p:nvPr userDrawn="1"/>
        </p:nvSpPr>
        <p:spPr bwMode="white">
          <a:xfrm>
            <a:off x="0" y="0"/>
            <a:ext cx="91440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anchor="ctr"/>
          <a:lstStyle/>
          <a:p>
            <a:pPr algn="ctr" defTabSz="914312">
              <a:defRPr/>
            </a:pPr>
            <a:endParaRPr lang="en-US">
              <a:solidFill>
                <a:srgbClr val="000000"/>
              </a:solidFill>
            </a:endParaRPr>
          </a:p>
        </p:txBody>
      </p:sp>
      <p:pic>
        <p:nvPicPr>
          <p:cNvPr id="5" name="Picture 16" descr="ppt-title-1.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hidden">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3" descr="title-logos-infor.pn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black">
          <a:xfrm>
            <a:off x="3641725" y="1014413"/>
            <a:ext cx="1860550"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311145"/>
            <a:ext cx="7772400" cy="1089025"/>
          </a:xfrm>
        </p:spPr>
        <p:txBody>
          <a:bodyPr anchor="b">
            <a:noAutofit/>
          </a:bodyPr>
          <a:lstStyle>
            <a:lvl1pPr algn="ctr">
              <a:defRPr sz="28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371600" y="3451656"/>
            <a:ext cx="6400800" cy="609600"/>
          </a:xfrm>
        </p:spPr>
        <p:txBody>
          <a:bodyPr>
            <a:noAutofit/>
          </a:bodyPr>
          <a:lstStyle>
            <a:lvl1pPr marL="0" indent="0" algn="ctr">
              <a:buNone/>
              <a:defRPr sz="1800">
                <a:solidFill>
                  <a:schemeClr val="bg2"/>
                </a:solidFill>
              </a:defRPr>
            </a:lvl1pPr>
            <a:lvl2pPr marL="457156" indent="0" algn="ctr">
              <a:buNone/>
              <a:defRPr>
                <a:solidFill>
                  <a:schemeClr val="tx1">
                    <a:tint val="75000"/>
                  </a:schemeClr>
                </a:solidFill>
              </a:defRPr>
            </a:lvl2pPr>
            <a:lvl3pPr marL="914312" indent="0" algn="ctr">
              <a:buNone/>
              <a:defRPr>
                <a:solidFill>
                  <a:schemeClr val="tx1">
                    <a:tint val="75000"/>
                  </a:schemeClr>
                </a:solidFill>
              </a:defRPr>
            </a:lvl3pPr>
            <a:lvl4pPr marL="1371467" indent="0" algn="ctr">
              <a:buNone/>
              <a:defRPr>
                <a:solidFill>
                  <a:schemeClr val="tx1">
                    <a:tint val="75000"/>
                  </a:schemeClr>
                </a:solidFill>
              </a:defRPr>
            </a:lvl4pPr>
            <a:lvl5pPr marL="1828623" indent="0" algn="ctr">
              <a:buNone/>
              <a:defRPr>
                <a:solidFill>
                  <a:schemeClr val="tx1">
                    <a:tint val="75000"/>
                  </a:schemeClr>
                </a:solidFill>
              </a:defRPr>
            </a:lvl5pPr>
            <a:lvl6pPr marL="2285779" indent="0" algn="ctr">
              <a:buNone/>
              <a:defRPr>
                <a:solidFill>
                  <a:schemeClr val="tx1">
                    <a:tint val="75000"/>
                  </a:schemeClr>
                </a:solidFill>
              </a:defRPr>
            </a:lvl6pPr>
            <a:lvl7pPr marL="2742935" indent="0" algn="ctr">
              <a:buNone/>
              <a:defRPr>
                <a:solidFill>
                  <a:schemeClr val="tx1">
                    <a:tint val="75000"/>
                  </a:schemeClr>
                </a:solidFill>
              </a:defRPr>
            </a:lvl7pPr>
            <a:lvl8pPr marL="3200090" indent="0" algn="ctr">
              <a:buNone/>
              <a:defRPr>
                <a:solidFill>
                  <a:schemeClr val="tx1">
                    <a:tint val="75000"/>
                  </a:schemeClr>
                </a:solidFill>
              </a:defRPr>
            </a:lvl8pPr>
            <a:lvl9pPr marL="3657246" indent="0" algn="ctr">
              <a:buNone/>
              <a:defRPr>
                <a:solidFill>
                  <a:schemeClr val="tx1">
                    <a:tint val="75000"/>
                  </a:schemeClr>
                </a:solidFill>
              </a:defRPr>
            </a:lvl9pPr>
          </a:lstStyle>
          <a:p>
            <a:r>
              <a:rPr lang="en-US" dirty="0"/>
              <a:t>Click to edit Master subtitle style</a:t>
            </a:r>
          </a:p>
        </p:txBody>
      </p:sp>
      <p:sp>
        <p:nvSpPr>
          <p:cNvPr id="7" name="Footer Placeholder 4"/>
          <p:cNvSpPr>
            <a:spLocks noGrp="1"/>
          </p:cNvSpPr>
          <p:nvPr>
            <p:ph type="ftr" sz="quarter" idx="10"/>
          </p:nvPr>
        </p:nvSpPr>
        <p:spPr/>
        <p:txBody>
          <a:bodyPr/>
          <a:lstStyle>
            <a:lvl1pPr algn="l">
              <a:defRPr sz="900">
                <a:solidFill>
                  <a:schemeClr val="bg2">
                    <a:lumMod val="25000"/>
                  </a:schemeClr>
                </a:solidFill>
              </a:defRPr>
            </a:lvl1pPr>
          </a:lstStyle>
          <a:p>
            <a:pPr>
              <a:defRPr/>
            </a:pPr>
            <a:r>
              <a:rPr lang="en-US">
                <a:solidFill>
                  <a:srgbClr val="CDCCCC">
                    <a:lumMod val="25000"/>
                  </a:srgbClr>
                </a:solidFill>
              </a:rPr>
              <a:t>Copyright © 2012 Infor. All rights reserved. </a:t>
            </a:r>
            <a:endParaRPr lang="en-US" dirty="0">
              <a:solidFill>
                <a:srgbClr val="CDCCCC">
                  <a:lumMod val="25000"/>
                </a:srgbClr>
              </a:solidFill>
            </a:endParaRPr>
          </a:p>
        </p:txBody>
      </p:sp>
      <p:sp>
        <p:nvSpPr>
          <p:cNvPr id="8" name="Slide Number Placeholder 5"/>
          <p:cNvSpPr>
            <a:spLocks noGrp="1"/>
          </p:cNvSpPr>
          <p:nvPr>
            <p:ph type="sldNum" sz="quarter" idx="11"/>
          </p:nvPr>
        </p:nvSpPr>
        <p:spPr/>
        <p:txBody>
          <a:bodyPr/>
          <a:lstStyle>
            <a:lvl1pPr algn="l">
              <a:defRPr sz="900">
                <a:solidFill>
                  <a:schemeClr val="bg2">
                    <a:lumMod val="25000"/>
                  </a:schemeClr>
                </a:solidFill>
              </a:defRPr>
            </a:lvl1pPr>
          </a:lstStyle>
          <a:p>
            <a:pPr>
              <a:defRPr/>
            </a:pPr>
            <a:fld id="{01E6EBB1-3CFC-4348-879B-BD6AE54594DF}" type="slidenum">
              <a:rPr lang="en-US">
                <a:solidFill>
                  <a:srgbClr val="CDCCCC">
                    <a:lumMod val="25000"/>
                  </a:srgbClr>
                </a:solidFill>
              </a:rPr>
              <a:pPr>
                <a:defRPr/>
              </a:pPr>
              <a:t>‹Nº›</a:t>
            </a:fld>
            <a:endParaRPr lang="en-US">
              <a:solidFill>
                <a:srgbClr val="CDCCCC">
                  <a:lumMod val="25000"/>
                </a:srgbClr>
              </a:solidFill>
            </a:endParaRPr>
          </a:p>
        </p:txBody>
      </p:sp>
    </p:spTree>
    <p:extLst>
      <p:ext uri="{BB962C8B-B14F-4D97-AF65-F5344CB8AC3E}">
        <p14:creationId xmlns:p14="http://schemas.microsoft.com/office/powerpoint/2010/main" val="1160966426"/>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Lawson-Section Divider">
    <p:spTree>
      <p:nvGrpSpPr>
        <p:cNvPr id="1" name=""/>
        <p:cNvGrpSpPr/>
        <p:nvPr/>
      </p:nvGrpSpPr>
      <p:grpSpPr>
        <a:xfrm>
          <a:off x="0" y="0"/>
          <a:ext cx="0" cy="0"/>
          <a:chOff x="0" y="0"/>
          <a:chExt cx="0" cy="0"/>
        </a:xfrm>
      </p:grpSpPr>
      <p:sp>
        <p:nvSpPr>
          <p:cNvPr id="4" name="Rectangle 5"/>
          <p:cNvSpPr/>
          <p:nvPr userDrawn="1"/>
        </p:nvSpPr>
        <p:spPr bwMode="white">
          <a:xfrm>
            <a:off x="0" y="0"/>
            <a:ext cx="91440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anchor="ctr"/>
          <a:lstStyle/>
          <a:p>
            <a:pPr algn="ctr" defTabSz="914312">
              <a:defRPr/>
            </a:pPr>
            <a:endParaRPr lang="en-US">
              <a:solidFill>
                <a:srgbClr val="000000"/>
              </a:solidFill>
            </a:endParaRPr>
          </a:p>
        </p:txBody>
      </p:sp>
      <p:pic>
        <p:nvPicPr>
          <p:cNvPr id="5" name="Picture 16" descr="ppt-title-1.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hidden">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descr="title-logos-infor-lawson.pn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black">
          <a:xfrm>
            <a:off x="3641725" y="1014413"/>
            <a:ext cx="1865313" cy="1020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311145"/>
            <a:ext cx="7772400" cy="1089025"/>
          </a:xfrm>
        </p:spPr>
        <p:txBody>
          <a:bodyPr anchor="b">
            <a:noAutofit/>
          </a:bodyPr>
          <a:lstStyle>
            <a:lvl1pPr algn="ctr">
              <a:defRPr sz="28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371600" y="3451656"/>
            <a:ext cx="6400800" cy="609600"/>
          </a:xfrm>
        </p:spPr>
        <p:txBody>
          <a:bodyPr>
            <a:noAutofit/>
          </a:bodyPr>
          <a:lstStyle>
            <a:lvl1pPr marL="0" indent="0" algn="ctr">
              <a:buNone/>
              <a:defRPr sz="1800">
                <a:solidFill>
                  <a:schemeClr val="bg2"/>
                </a:solidFill>
              </a:defRPr>
            </a:lvl1pPr>
            <a:lvl2pPr marL="457156" indent="0" algn="ctr">
              <a:buNone/>
              <a:defRPr>
                <a:solidFill>
                  <a:schemeClr val="tx1">
                    <a:tint val="75000"/>
                  </a:schemeClr>
                </a:solidFill>
              </a:defRPr>
            </a:lvl2pPr>
            <a:lvl3pPr marL="914312" indent="0" algn="ctr">
              <a:buNone/>
              <a:defRPr>
                <a:solidFill>
                  <a:schemeClr val="tx1">
                    <a:tint val="75000"/>
                  </a:schemeClr>
                </a:solidFill>
              </a:defRPr>
            </a:lvl3pPr>
            <a:lvl4pPr marL="1371467" indent="0" algn="ctr">
              <a:buNone/>
              <a:defRPr>
                <a:solidFill>
                  <a:schemeClr val="tx1">
                    <a:tint val="75000"/>
                  </a:schemeClr>
                </a:solidFill>
              </a:defRPr>
            </a:lvl4pPr>
            <a:lvl5pPr marL="1828623" indent="0" algn="ctr">
              <a:buNone/>
              <a:defRPr>
                <a:solidFill>
                  <a:schemeClr val="tx1">
                    <a:tint val="75000"/>
                  </a:schemeClr>
                </a:solidFill>
              </a:defRPr>
            </a:lvl5pPr>
            <a:lvl6pPr marL="2285779" indent="0" algn="ctr">
              <a:buNone/>
              <a:defRPr>
                <a:solidFill>
                  <a:schemeClr val="tx1">
                    <a:tint val="75000"/>
                  </a:schemeClr>
                </a:solidFill>
              </a:defRPr>
            </a:lvl6pPr>
            <a:lvl7pPr marL="2742935" indent="0" algn="ctr">
              <a:buNone/>
              <a:defRPr>
                <a:solidFill>
                  <a:schemeClr val="tx1">
                    <a:tint val="75000"/>
                  </a:schemeClr>
                </a:solidFill>
              </a:defRPr>
            </a:lvl7pPr>
            <a:lvl8pPr marL="3200090" indent="0" algn="ctr">
              <a:buNone/>
              <a:defRPr>
                <a:solidFill>
                  <a:schemeClr val="tx1">
                    <a:tint val="75000"/>
                  </a:schemeClr>
                </a:solidFill>
              </a:defRPr>
            </a:lvl8pPr>
            <a:lvl9pPr marL="3657246" indent="0" algn="ctr">
              <a:buNone/>
              <a:defRPr>
                <a:solidFill>
                  <a:schemeClr val="tx1">
                    <a:tint val="75000"/>
                  </a:schemeClr>
                </a:solidFill>
              </a:defRPr>
            </a:lvl9pPr>
          </a:lstStyle>
          <a:p>
            <a:r>
              <a:rPr lang="en-US" dirty="0"/>
              <a:t>Click to edit Master subtitle style</a:t>
            </a:r>
          </a:p>
        </p:txBody>
      </p:sp>
      <p:sp>
        <p:nvSpPr>
          <p:cNvPr id="7" name="Footer Placeholder 4"/>
          <p:cNvSpPr>
            <a:spLocks noGrp="1"/>
          </p:cNvSpPr>
          <p:nvPr>
            <p:ph type="ftr" sz="quarter" idx="10"/>
          </p:nvPr>
        </p:nvSpPr>
        <p:spPr/>
        <p:txBody>
          <a:bodyPr/>
          <a:lstStyle>
            <a:lvl1pPr algn="l">
              <a:defRPr sz="900">
                <a:solidFill>
                  <a:schemeClr val="bg2">
                    <a:lumMod val="25000"/>
                  </a:schemeClr>
                </a:solidFill>
              </a:defRPr>
            </a:lvl1pPr>
          </a:lstStyle>
          <a:p>
            <a:pPr>
              <a:defRPr/>
            </a:pPr>
            <a:r>
              <a:rPr lang="en-US">
                <a:solidFill>
                  <a:srgbClr val="CDCCCC">
                    <a:lumMod val="25000"/>
                  </a:srgbClr>
                </a:solidFill>
              </a:rPr>
              <a:t>Copyright © 2012 Infor. All rights reserved. </a:t>
            </a:r>
            <a:endParaRPr lang="en-US" dirty="0">
              <a:solidFill>
                <a:srgbClr val="CDCCCC">
                  <a:lumMod val="25000"/>
                </a:srgbClr>
              </a:solidFill>
            </a:endParaRPr>
          </a:p>
        </p:txBody>
      </p:sp>
      <p:sp>
        <p:nvSpPr>
          <p:cNvPr id="8" name="Slide Number Placeholder 5"/>
          <p:cNvSpPr>
            <a:spLocks noGrp="1"/>
          </p:cNvSpPr>
          <p:nvPr>
            <p:ph type="sldNum" sz="quarter" idx="11"/>
          </p:nvPr>
        </p:nvSpPr>
        <p:spPr/>
        <p:txBody>
          <a:bodyPr/>
          <a:lstStyle>
            <a:lvl1pPr algn="l">
              <a:defRPr sz="900">
                <a:solidFill>
                  <a:schemeClr val="bg2">
                    <a:lumMod val="25000"/>
                  </a:schemeClr>
                </a:solidFill>
              </a:defRPr>
            </a:lvl1pPr>
          </a:lstStyle>
          <a:p>
            <a:pPr>
              <a:defRPr/>
            </a:pPr>
            <a:fld id="{078A7041-72A6-4C97-8622-5289D904F31F}" type="slidenum">
              <a:rPr lang="en-US">
                <a:solidFill>
                  <a:srgbClr val="CDCCCC">
                    <a:lumMod val="25000"/>
                  </a:srgbClr>
                </a:solidFill>
              </a:rPr>
              <a:pPr>
                <a:defRPr/>
              </a:pPr>
              <a:t>‹Nº›</a:t>
            </a:fld>
            <a:endParaRPr lang="en-US">
              <a:solidFill>
                <a:srgbClr val="CDCCCC">
                  <a:lumMod val="25000"/>
                </a:srgbClr>
              </a:solidFill>
            </a:endParaRPr>
          </a:p>
        </p:txBody>
      </p:sp>
    </p:spTree>
    <p:extLst>
      <p:ext uri="{BB962C8B-B14F-4D97-AF65-F5344CB8AC3E}">
        <p14:creationId xmlns:p14="http://schemas.microsoft.com/office/powerpoint/2010/main" val="133886536"/>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Enwisen-Section Divider">
    <p:spTree>
      <p:nvGrpSpPr>
        <p:cNvPr id="1" name=""/>
        <p:cNvGrpSpPr/>
        <p:nvPr/>
      </p:nvGrpSpPr>
      <p:grpSpPr>
        <a:xfrm>
          <a:off x="0" y="0"/>
          <a:ext cx="0" cy="0"/>
          <a:chOff x="0" y="0"/>
          <a:chExt cx="0" cy="0"/>
        </a:xfrm>
      </p:grpSpPr>
      <p:sp>
        <p:nvSpPr>
          <p:cNvPr id="4" name="Rectangle 5"/>
          <p:cNvSpPr/>
          <p:nvPr userDrawn="1"/>
        </p:nvSpPr>
        <p:spPr bwMode="white">
          <a:xfrm>
            <a:off x="0" y="0"/>
            <a:ext cx="91440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anchor="ctr"/>
          <a:lstStyle/>
          <a:p>
            <a:pPr algn="ctr" defTabSz="914312">
              <a:defRPr/>
            </a:pPr>
            <a:endParaRPr lang="en-US">
              <a:solidFill>
                <a:srgbClr val="000000"/>
              </a:solidFill>
            </a:endParaRPr>
          </a:p>
        </p:txBody>
      </p:sp>
      <p:pic>
        <p:nvPicPr>
          <p:cNvPr id="5" name="Picture 16" descr="ppt-title-1.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hidden">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descr="title-logos-infor-enwisen.pn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black">
          <a:xfrm>
            <a:off x="3641725" y="1016000"/>
            <a:ext cx="1865313" cy="102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311145"/>
            <a:ext cx="7772400" cy="1089025"/>
          </a:xfrm>
        </p:spPr>
        <p:txBody>
          <a:bodyPr anchor="b">
            <a:noAutofit/>
          </a:bodyPr>
          <a:lstStyle>
            <a:lvl1pPr algn="ctr">
              <a:defRPr sz="28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371600" y="3451656"/>
            <a:ext cx="6400800" cy="609600"/>
          </a:xfrm>
        </p:spPr>
        <p:txBody>
          <a:bodyPr>
            <a:noAutofit/>
          </a:bodyPr>
          <a:lstStyle>
            <a:lvl1pPr marL="0" indent="0" algn="ctr">
              <a:buNone/>
              <a:defRPr sz="1800">
                <a:solidFill>
                  <a:schemeClr val="bg2"/>
                </a:solidFill>
              </a:defRPr>
            </a:lvl1pPr>
            <a:lvl2pPr marL="457156" indent="0" algn="ctr">
              <a:buNone/>
              <a:defRPr>
                <a:solidFill>
                  <a:schemeClr val="tx1">
                    <a:tint val="75000"/>
                  </a:schemeClr>
                </a:solidFill>
              </a:defRPr>
            </a:lvl2pPr>
            <a:lvl3pPr marL="914312" indent="0" algn="ctr">
              <a:buNone/>
              <a:defRPr>
                <a:solidFill>
                  <a:schemeClr val="tx1">
                    <a:tint val="75000"/>
                  </a:schemeClr>
                </a:solidFill>
              </a:defRPr>
            </a:lvl3pPr>
            <a:lvl4pPr marL="1371467" indent="0" algn="ctr">
              <a:buNone/>
              <a:defRPr>
                <a:solidFill>
                  <a:schemeClr val="tx1">
                    <a:tint val="75000"/>
                  </a:schemeClr>
                </a:solidFill>
              </a:defRPr>
            </a:lvl4pPr>
            <a:lvl5pPr marL="1828623" indent="0" algn="ctr">
              <a:buNone/>
              <a:defRPr>
                <a:solidFill>
                  <a:schemeClr val="tx1">
                    <a:tint val="75000"/>
                  </a:schemeClr>
                </a:solidFill>
              </a:defRPr>
            </a:lvl5pPr>
            <a:lvl6pPr marL="2285779" indent="0" algn="ctr">
              <a:buNone/>
              <a:defRPr>
                <a:solidFill>
                  <a:schemeClr val="tx1">
                    <a:tint val="75000"/>
                  </a:schemeClr>
                </a:solidFill>
              </a:defRPr>
            </a:lvl6pPr>
            <a:lvl7pPr marL="2742935" indent="0" algn="ctr">
              <a:buNone/>
              <a:defRPr>
                <a:solidFill>
                  <a:schemeClr val="tx1">
                    <a:tint val="75000"/>
                  </a:schemeClr>
                </a:solidFill>
              </a:defRPr>
            </a:lvl7pPr>
            <a:lvl8pPr marL="3200090" indent="0" algn="ctr">
              <a:buNone/>
              <a:defRPr>
                <a:solidFill>
                  <a:schemeClr val="tx1">
                    <a:tint val="75000"/>
                  </a:schemeClr>
                </a:solidFill>
              </a:defRPr>
            </a:lvl8pPr>
            <a:lvl9pPr marL="3657246" indent="0" algn="ctr">
              <a:buNone/>
              <a:defRPr>
                <a:solidFill>
                  <a:schemeClr val="tx1">
                    <a:tint val="75000"/>
                  </a:schemeClr>
                </a:solidFill>
              </a:defRPr>
            </a:lvl9pPr>
          </a:lstStyle>
          <a:p>
            <a:r>
              <a:rPr lang="en-US" dirty="0"/>
              <a:t>Click to edit Master subtitle style</a:t>
            </a:r>
          </a:p>
        </p:txBody>
      </p:sp>
      <p:sp>
        <p:nvSpPr>
          <p:cNvPr id="7" name="Footer Placeholder 4"/>
          <p:cNvSpPr>
            <a:spLocks noGrp="1"/>
          </p:cNvSpPr>
          <p:nvPr>
            <p:ph type="ftr" sz="quarter" idx="10"/>
          </p:nvPr>
        </p:nvSpPr>
        <p:spPr/>
        <p:txBody>
          <a:bodyPr/>
          <a:lstStyle>
            <a:lvl1pPr algn="l">
              <a:defRPr sz="900">
                <a:solidFill>
                  <a:schemeClr val="bg2">
                    <a:lumMod val="25000"/>
                  </a:schemeClr>
                </a:solidFill>
              </a:defRPr>
            </a:lvl1pPr>
          </a:lstStyle>
          <a:p>
            <a:pPr>
              <a:defRPr/>
            </a:pPr>
            <a:r>
              <a:rPr lang="en-US">
                <a:solidFill>
                  <a:srgbClr val="CDCCCC">
                    <a:lumMod val="25000"/>
                  </a:srgbClr>
                </a:solidFill>
              </a:rPr>
              <a:t>Copyright © 2012 Infor. All rights reserved. </a:t>
            </a:r>
            <a:endParaRPr lang="en-US" dirty="0">
              <a:solidFill>
                <a:srgbClr val="CDCCCC">
                  <a:lumMod val="25000"/>
                </a:srgbClr>
              </a:solidFill>
            </a:endParaRPr>
          </a:p>
        </p:txBody>
      </p:sp>
      <p:sp>
        <p:nvSpPr>
          <p:cNvPr id="8" name="Slide Number Placeholder 5"/>
          <p:cNvSpPr>
            <a:spLocks noGrp="1"/>
          </p:cNvSpPr>
          <p:nvPr>
            <p:ph type="sldNum" sz="quarter" idx="11"/>
          </p:nvPr>
        </p:nvSpPr>
        <p:spPr/>
        <p:txBody>
          <a:bodyPr/>
          <a:lstStyle>
            <a:lvl1pPr algn="l">
              <a:defRPr sz="900">
                <a:solidFill>
                  <a:schemeClr val="bg2">
                    <a:lumMod val="25000"/>
                  </a:schemeClr>
                </a:solidFill>
              </a:defRPr>
            </a:lvl1pPr>
          </a:lstStyle>
          <a:p>
            <a:pPr>
              <a:defRPr/>
            </a:pPr>
            <a:fld id="{6BE59BC9-5F72-48C7-A34E-CF1286883404}" type="slidenum">
              <a:rPr lang="en-US">
                <a:solidFill>
                  <a:srgbClr val="CDCCCC">
                    <a:lumMod val="25000"/>
                  </a:srgbClr>
                </a:solidFill>
              </a:rPr>
              <a:pPr>
                <a:defRPr/>
              </a:pPr>
              <a:t>‹Nº›</a:t>
            </a:fld>
            <a:endParaRPr lang="en-US">
              <a:solidFill>
                <a:srgbClr val="CDCCCC">
                  <a:lumMod val="25000"/>
                </a:srgbClr>
              </a:solidFill>
            </a:endParaRPr>
          </a:p>
        </p:txBody>
      </p:sp>
    </p:spTree>
    <p:extLst>
      <p:ext uri="{BB962C8B-B14F-4D97-AF65-F5344CB8AC3E}">
        <p14:creationId xmlns:p14="http://schemas.microsoft.com/office/powerpoint/2010/main" val="10180184"/>
      </p:ext>
    </p:extLst>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obj" preserve="1">
  <p:cSld name="Title and Content - Whi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2" y="1527048"/>
            <a:ext cx="8229599" cy="494995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4"/>
          <p:cNvSpPr>
            <a:spLocks noGrp="1"/>
          </p:cNvSpPr>
          <p:nvPr>
            <p:ph type="ftr" sz="quarter" idx="10"/>
          </p:nvPr>
        </p:nvSpPr>
        <p:spPr/>
        <p:txBody>
          <a:bodyPr/>
          <a:lstStyle>
            <a:lvl1pPr>
              <a:defRPr/>
            </a:lvl1pPr>
          </a:lstStyle>
          <a:p>
            <a:pPr>
              <a:defRPr/>
            </a:pPr>
            <a:r>
              <a:rPr lang="en-US">
                <a:solidFill>
                  <a:srgbClr val="CDCCCC"/>
                </a:solidFill>
              </a:rPr>
              <a:t>Copyright © 2012 Infor. All rights reserved. </a:t>
            </a:r>
            <a:endParaRPr lang="en-US" dirty="0">
              <a:solidFill>
                <a:srgbClr val="CDCCCC"/>
              </a:solidFill>
            </a:endParaRPr>
          </a:p>
        </p:txBody>
      </p:sp>
      <p:sp>
        <p:nvSpPr>
          <p:cNvPr id="5" name="Slide Number Placeholder 5"/>
          <p:cNvSpPr>
            <a:spLocks noGrp="1"/>
          </p:cNvSpPr>
          <p:nvPr>
            <p:ph type="sldNum" sz="quarter" idx="11"/>
          </p:nvPr>
        </p:nvSpPr>
        <p:spPr/>
        <p:txBody>
          <a:bodyPr/>
          <a:lstStyle>
            <a:lvl1pPr>
              <a:defRPr/>
            </a:lvl1pPr>
          </a:lstStyle>
          <a:p>
            <a:pPr>
              <a:defRPr/>
            </a:pPr>
            <a:fld id="{C934FFC9-ADEE-428C-B587-22ED96D0A140}" type="slidenum">
              <a:rPr lang="en-US">
                <a:solidFill>
                  <a:srgbClr val="CDCCCC"/>
                </a:solidFill>
              </a:rPr>
              <a:pPr>
                <a:defRPr/>
              </a:pPr>
              <a:t>‹Nº›</a:t>
            </a:fld>
            <a:endParaRPr lang="en-US">
              <a:solidFill>
                <a:srgbClr val="CDCCCC"/>
              </a:solidFill>
            </a:endParaRPr>
          </a:p>
        </p:txBody>
      </p:sp>
    </p:spTree>
    <p:extLst>
      <p:ext uri="{BB962C8B-B14F-4D97-AF65-F5344CB8AC3E}">
        <p14:creationId xmlns:p14="http://schemas.microsoft.com/office/powerpoint/2010/main" val="1722449449"/>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 preserve="1">
  <p:cSld name="Title and Content - Black">
    <p:spTree>
      <p:nvGrpSpPr>
        <p:cNvPr id="1" name=""/>
        <p:cNvGrpSpPr/>
        <p:nvPr/>
      </p:nvGrpSpPr>
      <p:grpSpPr>
        <a:xfrm>
          <a:off x="0" y="0"/>
          <a:ext cx="0" cy="0"/>
          <a:chOff x="0" y="0"/>
          <a:chExt cx="0" cy="0"/>
        </a:xfrm>
      </p:grpSpPr>
      <p:pic>
        <p:nvPicPr>
          <p:cNvPr id="4" name="Picture 5" descr="grey-fade-no-bevels.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hidden">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PPT-header-blackred-1024x135-infor.pn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hidden">
          <a:xfrm>
            <a:off x="0" y="0"/>
            <a:ext cx="9144000" cy="1204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1" y="1524000"/>
            <a:ext cx="8229599" cy="49530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4"/>
          <p:cNvSpPr>
            <a:spLocks noGrp="1"/>
          </p:cNvSpPr>
          <p:nvPr>
            <p:ph type="ftr" sz="quarter" idx="10"/>
          </p:nvPr>
        </p:nvSpPr>
        <p:spPr/>
        <p:txBody>
          <a:bodyPr/>
          <a:lstStyle>
            <a:lvl1pPr algn="l">
              <a:defRPr sz="900">
                <a:solidFill>
                  <a:schemeClr val="bg2">
                    <a:lumMod val="25000"/>
                  </a:schemeClr>
                </a:solidFill>
              </a:defRPr>
            </a:lvl1pPr>
          </a:lstStyle>
          <a:p>
            <a:pPr>
              <a:defRPr/>
            </a:pPr>
            <a:r>
              <a:rPr lang="en-US">
                <a:solidFill>
                  <a:srgbClr val="CDCCCC">
                    <a:lumMod val="25000"/>
                  </a:srgbClr>
                </a:solidFill>
              </a:rPr>
              <a:t>Copyright © 2012 Infor. All rights reserved. </a:t>
            </a:r>
            <a:endParaRPr lang="en-US" dirty="0">
              <a:solidFill>
                <a:srgbClr val="CDCCCC">
                  <a:lumMod val="25000"/>
                </a:srgbClr>
              </a:solidFill>
            </a:endParaRPr>
          </a:p>
        </p:txBody>
      </p:sp>
      <p:sp>
        <p:nvSpPr>
          <p:cNvPr id="7" name="Slide Number Placeholder 5"/>
          <p:cNvSpPr>
            <a:spLocks noGrp="1"/>
          </p:cNvSpPr>
          <p:nvPr>
            <p:ph type="sldNum" sz="quarter" idx="11"/>
          </p:nvPr>
        </p:nvSpPr>
        <p:spPr/>
        <p:txBody>
          <a:bodyPr/>
          <a:lstStyle>
            <a:lvl1pPr algn="l">
              <a:defRPr sz="900">
                <a:solidFill>
                  <a:schemeClr val="bg2">
                    <a:lumMod val="25000"/>
                  </a:schemeClr>
                </a:solidFill>
              </a:defRPr>
            </a:lvl1pPr>
          </a:lstStyle>
          <a:p>
            <a:pPr>
              <a:defRPr/>
            </a:pPr>
            <a:fld id="{DC3FA264-E941-4F69-AB56-CB3742B2CE66}" type="slidenum">
              <a:rPr lang="en-US">
                <a:solidFill>
                  <a:srgbClr val="CDCCCC">
                    <a:lumMod val="25000"/>
                  </a:srgbClr>
                </a:solidFill>
              </a:rPr>
              <a:pPr>
                <a:defRPr/>
              </a:pPr>
              <a:t>‹Nº›</a:t>
            </a:fld>
            <a:endParaRPr lang="en-US">
              <a:solidFill>
                <a:srgbClr val="CDCCCC">
                  <a:lumMod val="25000"/>
                </a:srgbClr>
              </a:solidFill>
            </a:endParaRPr>
          </a:p>
        </p:txBody>
      </p:sp>
    </p:spTree>
    <p:extLst>
      <p:ext uri="{BB962C8B-B14F-4D97-AF65-F5344CB8AC3E}">
        <p14:creationId xmlns:p14="http://schemas.microsoft.com/office/powerpoint/2010/main" val="278599973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47D519BF-7FDF-42DF-B2C9-93C5FDA0C3DB}" type="datetimeFigureOut">
              <a:rPr lang="es-MX" smtClean="0"/>
              <a:pPr/>
              <a:t>22/07/2021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F3192BB-0307-4C6A-9479-DD53FDB9839C}" type="slidenum">
              <a:rPr lang="es-MX" smtClean="0"/>
              <a:pPr/>
              <a:t>‹Nº›</a:t>
            </a:fld>
            <a:endParaRPr lang="es-MX"/>
          </a:p>
        </p:txBody>
      </p:sp>
    </p:spTree>
    <p:extLst>
      <p:ext uri="{BB962C8B-B14F-4D97-AF65-F5344CB8AC3E}">
        <p14:creationId xmlns:p14="http://schemas.microsoft.com/office/powerpoint/2010/main" val="35982530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woTxTwoObj" preserve="1">
  <p:cSld name="Comparison - Whi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56" indent="0">
              <a:buNone/>
              <a:defRPr sz="2000" b="1"/>
            </a:lvl2pPr>
            <a:lvl3pPr marL="914312" indent="0">
              <a:buNone/>
              <a:defRPr sz="1800" b="1"/>
            </a:lvl3pPr>
            <a:lvl4pPr marL="1371467" indent="0">
              <a:buNone/>
              <a:defRPr sz="1600" b="1"/>
            </a:lvl4pPr>
            <a:lvl5pPr marL="1828623" indent="0">
              <a:buNone/>
              <a:defRPr sz="1600" b="1"/>
            </a:lvl5pPr>
            <a:lvl6pPr marL="2285779" indent="0">
              <a:buNone/>
              <a:defRPr sz="1600" b="1"/>
            </a:lvl6pPr>
            <a:lvl7pPr marL="2742935" indent="0">
              <a:buNone/>
              <a:defRPr sz="1600" b="1"/>
            </a:lvl7pPr>
            <a:lvl8pPr marL="3200090" indent="0">
              <a:buNone/>
              <a:defRPr sz="1600" b="1"/>
            </a:lvl8pPr>
            <a:lvl9pPr marL="3657246"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43021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156" indent="0">
              <a:buNone/>
              <a:defRPr sz="2000" b="1"/>
            </a:lvl2pPr>
            <a:lvl3pPr marL="914312" indent="0">
              <a:buNone/>
              <a:defRPr sz="1800" b="1"/>
            </a:lvl3pPr>
            <a:lvl4pPr marL="1371467" indent="0">
              <a:buNone/>
              <a:defRPr sz="1600" b="1"/>
            </a:lvl4pPr>
            <a:lvl5pPr marL="1828623" indent="0">
              <a:buNone/>
              <a:defRPr sz="1600" b="1"/>
            </a:lvl5pPr>
            <a:lvl6pPr marL="2285779" indent="0">
              <a:buNone/>
              <a:defRPr sz="1600" b="1"/>
            </a:lvl6pPr>
            <a:lvl7pPr marL="2742935" indent="0">
              <a:buNone/>
              <a:defRPr sz="1600" b="1"/>
            </a:lvl7pPr>
            <a:lvl8pPr marL="3200090" indent="0">
              <a:buNone/>
              <a:defRPr sz="1600" b="1"/>
            </a:lvl8pPr>
            <a:lvl9pPr marL="3657246"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43021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p:cNvSpPr>
            <a:spLocks noGrp="1"/>
          </p:cNvSpPr>
          <p:nvPr>
            <p:ph type="ftr" sz="quarter" idx="10"/>
          </p:nvPr>
        </p:nvSpPr>
        <p:spPr/>
        <p:txBody>
          <a:bodyPr/>
          <a:lstStyle>
            <a:lvl1pPr>
              <a:defRPr/>
            </a:lvl1pPr>
          </a:lstStyle>
          <a:p>
            <a:pPr>
              <a:defRPr/>
            </a:pPr>
            <a:r>
              <a:rPr lang="en-US">
                <a:solidFill>
                  <a:srgbClr val="CDCCCC"/>
                </a:solidFill>
              </a:rPr>
              <a:t>Copyright © 2012 Infor. All rights reserved. </a:t>
            </a:r>
            <a:endParaRPr lang="en-US" dirty="0">
              <a:solidFill>
                <a:srgbClr val="CDCCCC"/>
              </a:solidFill>
            </a:endParaRPr>
          </a:p>
        </p:txBody>
      </p:sp>
      <p:sp>
        <p:nvSpPr>
          <p:cNvPr id="8" name="Slide Number Placeholder 5"/>
          <p:cNvSpPr>
            <a:spLocks noGrp="1"/>
          </p:cNvSpPr>
          <p:nvPr>
            <p:ph type="sldNum" sz="quarter" idx="11"/>
          </p:nvPr>
        </p:nvSpPr>
        <p:spPr/>
        <p:txBody>
          <a:bodyPr/>
          <a:lstStyle>
            <a:lvl1pPr>
              <a:defRPr/>
            </a:lvl1pPr>
          </a:lstStyle>
          <a:p>
            <a:pPr>
              <a:defRPr/>
            </a:pPr>
            <a:fld id="{DD743E13-B09C-429F-BF6D-6CC83236BA7E}" type="slidenum">
              <a:rPr lang="en-US">
                <a:solidFill>
                  <a:srgbClr val="CDCCCC"/>
                </a:solidFill>
              </a:rPr>
              <a:pPr>
                <a:defRPr/>
              </a:pPr>
              <a:t>‹Nº›</a:t>
            </a:fld>
            <a:endParaRPr lang="en-US">
              <a:solidFill>
                <a:srgbClr val="CDCCCC"/>
              </a:solidFill>
            </a:endParaRPr>
          </a:p>
        </p:txBody>
      </p:sp>
    </p:spTree>
    <p:extLst>
      <p:ext uri="{BB962C8B-B14F-4D97-AF65-F5344CB8AC3E}">
        <p14:creationId xmlns:p14="http://schemas.microsoft.com/office/powerpoint/2010/main" val="3553861629"/>
      </p:ext>
    </p:extLst>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woTxTwoObj" preserve="1">
  <p:cSld name="Comparison - Black">
    <p:spTree>
      <p:nvGrpSpPr>
        <p:cNvPr id="1" name=""/>
        <p:cNvGrpSpPr/>
        <p:nvPr/>
      </p:nvGrpSpPr>
      <p:grpSpPr>
        <a:xfrm>
          <a:off x="0" y="0"/>
          <a:ext cx="0" cy="0"/>
          <a:chOff x="0" y="0"/>
          <a:chExt cx="0" cy="0"/>
        </a:xfrm>
      </p:grpSpPr>
      <p:pic>
        <p:nvPicPr>
          <p:cNvPr id="7" name="Picture 8" descr="grey-fade-no-bevels.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hidden">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2" descr="PPT-header-blackred-1024x135-infor.pn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hidden">
          <a:xfrm>
            <a:off x="0" y="0"/>
            <a:ext cx="9144000" cy="1204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chemeClr val="bg1"/>
                </a:solidFill>
              </a:defRPr>
            </a:lvl1pPr>
            <a:lvl2pPr marL="457156" indent="0">
              <a:buNone/>
              <a:defRPr sz="2000" b="1"/>
            </a:lvl2pPr>
            <a:lvl3pPr marL="914312" indent="0">
              <a:buNone/>
              <a:defRPr sz="1800" b="1"/>
            </a:lvl3pPr>
            <a:lvl4pPr marL="1371467" indent="0">
              <a:buNone/>
              <a:defRPr sz="1600" b="1"/>
            </a:lvl4pPr>
            <a:lvl5pPr marL="1828623" indent="0">
              <a:buNone/>
              <a:defRPr sz="1600" b="1"/>
            </a:lvl5pPr>
            <a:lvl6pPr marL="2285779" indent="0">
              <a:buNone/>
              <a:defRPr sz="1600" b="1"/>
            </a:lvl6pPr>
            <a:lvl7pPr marL="2742935" indent="0">
              <a:buNone/>
              <a:defRPr sz="1600" b="1"/>
            </a:lvl7pPr>
            <a:lvl8pPr marL="3200090" indent="0">
              <a:buNone/>
              <a:defRPr sz="1600" b="1"/>
            </a:lvl8pPr>
            <a:lvl9pPr marL="3657246"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4302125"/>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solidFill>
                  <a:schemeClr val="bg1"/>
                </a:solidFill>
              </a:defRPr>
            </a:lvl1pPr>
            <a:lvl2pPr marL="457156" indent="0">
              <a:buNone/>
              <a:defRPr sz="2000" b="1"/>
            </a:lvl2pPr>
            <a:lvl3pPr marL="914312" indent="0">
              <a:buNone/>
              <a:defRPr sz="1800" b="1"/>
            </a:lvl3pPr>
            <a:lvl4pPr marL="1371467" indent="0">
              <a:buNone/>
              <a:defRPr sz="1600" b="1"/>
            </a:lvl4pPr>
            <a:lvl5pPr marL="1828623" indent="0">
              <a:buNone/>
              <a:defRPr sz="1600" b="1"/>
            </a:lvl5pPr>
            <a:lvl6pPr marL="2285779" indent="0">
              <a:buNone/>
              <a:defRPr sz="1600" b="1"/>
            </a:lvl6pPr>
            <a:lvl7pPr marL="2742935" indent="0">
              <a:buNone/>
              <a:defRPr sz="1600" b="1"/>
            </a:lvl7pPr>
            <a:lvl8pPr marL="3200090" indent="0">
              <a:buNone/>
              <a:defRPr sz="1600" b="1"/>
            </a:lvl8pPr>
            <a:lvl9pPr marL="3657246"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4302125"/>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9" name="Footer Placeholder 4"/>
          <p:cNvSpPr>
            <a:spLocks noGrp="1"/>
          </p:cNvSpPr>
          <p:nvPr>
            <p:ph type="ftr" sz="quarter" idx="10"/>
          </p:nvPr>
        </p:nvSpPr>
        <p:spPr/>
        <p:txBody>
          <a:bodyPr/>
          <a:lstStyle>
            <a:lvl1pPr algn="l">
              <a:defRPr sz="900">
                <a:solidFill>
                  <a:schemeClr val="bg2">
                    <a:lumMod val="25000"/>
                  </a:schemeClr>
                </a:solidFill>
              </a:defRPr>
            </a:lvl1pPr>
          </a:lstStyle>
          <a:p>
            <a:pPr>
              <a:defRPr/>
            </a:pPr>
            <a:r>
              <a:rPr lang="en-US">
                <a:solidFill>
                  <a:srgbClr val="CDCCCC">
                    <a:lumMod val="25000"/>
                  </a:srgbClr>
                </a:solidFill>
              </a:rPr>
              <a:t>Copyright © 2012 Infor. All rights reserved. </a:t>
            </a:r>
            <a:endParaRPr lang="en-US" dirty="0">
              <a:solidFill>
                <a:srgbClr val="CDCCCC">
                  <a:lumMod val="25000"/>
                </a:srgbClr>
              </a:solidFill>
            </a:endParaRPr>
          </a:p>
        </p:txBody>
      </p:sp>
      <p:sp>
        <p:nvSpPr>
          <p:cNvPr id="10" name="Slide Number Placeholder 5"/>
          <p:cNvSpPr>
            <a:spLocks noGrp="1"/>
          </p:cNvSpPr>
          <p:nvPr>
            <p:ph type="sldNum" sz="quarter" idx="11"/>
          </p:nvPr>
        </p:nvSpPr>
        <p:spPr/>
        <p:txBody>
          <a:bodyPr/>
          <a:lstStyle>
            <a:lvl1pPr algn="l">
              <a:defRPr sz="900">
                <a:solidFill>
                  <a:schemeClr val="bg2">
                    <a:lumMod val="25000"/>
                  </a:schemeClr>
                </a:solidFill>
              </a:defRPr>
            </a:lvl1pPr>
          </a:lstStyle>
          <a:p>
            <a:pPr>
              <a:defRPr/>
            </a:pPr>
            <a:fld id="{A24FFB1C-13C2-435A-892F-47A0E7BAF354}" type="slidenum">
              <a:rPr lang="en-US">
                <a:solidFill>
                  <a:srgbClr val="CDCCCC">
                    <a:lumMod val="25000"/>
                  </a:srgbClr>
                </a:solidFill>
              </a:rPr>
              <a:pPr>
                <a:defRPr/>
              </a:pPr>
              <a:t>‹Nº›</a:t>
            </a:fld>
            <a:endParaRPr lang="en-US">
              <a:solidFill>
                <a:srgbClr val="CDCCCC">
                  <a:lumMod val="25000"/>
                </a:srgbClr>
              </a:solidFill>
            </a:endParaRPr>
          </a:p>
        </p:txBody>
      </p:sp>
    </p:spTree>
    <p:extLst>
      <p:ext uri="{BB962C8B-B14F-4D97-AF65-F5344CB8AC3E}">
        <p14:creationId xmlns:p14="http://schemas.microsoft.com/office/powerpoint/2010/main" val="2413614909"/>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Only" preserve="1">
  <p:cSld name="Title Only - Whi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4"/>
          <p:cNvSpPr>
            <a:spLocks noGrp="1"/>
          </p:cNvSpPr>
          <p:nvPr>
            <p:ph type="ftr" sz="quarter" idx="10"/>
          </p:nvPr>
        </p:nvSpPr>
        <p:spPr>
          <a:xfrm>
            <a:off x="609600" y="6492875"/>
            <a:ext cx="8229600" cy="365125"/>
          </a:xfrm>
        </p:spPr>
        <p:txBody>
          <a:bodyPr/>
          <a:lstStyle>
            <a:lvl1pPr algn="l">
              <a:defRPr sz="900">
                <a:solidFill>
                  <a:schemeClr val="bg2"/>
                </a:solidFill>
              </a:defRPr>
            </a:lvl1pPr>
          </a:lstStyle>
          <a:p>
            <a:pPr>
              <a:defRPr/>
            </a:pPr>
            <a:r>
              <a:rPr lang="en-US">
                <a:solidFill>
                  <a:srgbClr val="CDCCCC"/>
                </a:solidFill>
              </a:rPr>
              <a:t>Copyright © 2012 Infor. All rights reserved. </a:t>
            </a:r>
            <a:endParaRPr lang="en-US" dirty="0">
              <a:solidFill>
                <a:srgbClr val="CDCCCC"/>
              </a:solidFill>
            </a:endParaRPr>
          </a:p>
        </p:txBody>
      </p:sp>
      <p:sp>
        <p:nvSpPr>
          <p:cNvPr id="4" name="Slide Number Placeholder 5"/>
          <p:cNvSpPr>
            <a:spLocks noGrp="1"/>
          </p:cNvSpPr>
          <p:nvPr>
            <p:ph type="sldNum" sz="quarter" idx="11"/>
          </p:nvPr>
        </p:nvSpPr>
        <p:spPr/>
        <p:txBody>
          <a:bodyPr/>
          <a:lstStyle>
            <a:lvl1pPr algn="l">
              <a:defRPr sz="900">
                <a:solidFill>
                  <a:schemeClr val="bg2"/>
                </a:solidFill>
              </a:defRPr>
            </a:lvl1pPr>
          </a:lstStyle>
          <a:p>
            <a:pPr>
              <a:defRPr/>
            </a:pPr>
            <a:fld id="{867938DA-12E0-4766-BE4B-E1AA854EDD3C}" type="slidenum">
              <a:rPr lang="en-US">
                <a:solidFill>
                  <a:srgbClr val="CDCCCC"/>
                </a:solidFill>
              </a:rPr>
              <a:pPr>
                <a:defRPr/>
              </a:pPr>
              <a:t>‹Nº›</a:t>
            </a:fld>
            <a:endParaRPr lang="en-US">
              <a:solidFill>
                <a:srgbClr val="CDCCCC"/>
              </a:solidFill>
            </a:endParaRPr>
          </a:p>
        </p:txBody>
      </p:sp>
    </p:spTree>
    <p:extLst>
      <p:ext uri="{BB962C8B-B14F-4D97-AF65-F5344CB8AC3E}">
        <p14:creationId xmlns:p14="http://schemas.microsoft.com/office/powerpoint/2010/main" val="2180277167"/>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Only" preserve="1">
  <p:cSld name="Title Only - Black">
    <p:spTree>
      <p:nvGrpSpPr>
        <p:cNvPr id="1" name=""/>
        <p:cNvGrpSpPr/>
        <p:nvPr/>
      </p:nvGrpSpPr>
      <p:grpSpPr>
        <a:xfrm>
          <a:off x="0" y="0"/>
          <a:ext cx="0" cy="0"/>
          <a:chOff x="0" y="0"/>
          <a:chExt cx="0" cy="0"/>
        </a:xfrm>
      </p:grpSpPr>
      <p:pic>
        <p:nvPicPr>
          <p:cNvPr id="3" name="Picture 4" descr="grey-fade-no-bevels.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hidden">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8" descr="PPT-header-blackred-1024x135-infor.pn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hidden">
          <a:xfrm>
            <a:off x="0" y="0"/>
            <a:ext cx="9144000" cy="1204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5" name="Footer Placeholder 4"/>
          <p:cNvSpPr>
            <a:spLocks noGrp="1"/>
          </p:cNvSpPr>
          <p:nvPr>
            <p:ph type="ftr" sz="quarter" idx="10"/>
          </p:nvPr>
        </p:nvSpPr>
        <p:spPr>
          <a:xfrm>
            <a:off x="609600" y="6492875"/>
            <a:ext cx="8229600" cy="365125"/>
          </a:xfrm>
        </p:spPr>
        <p:txBody>
          <a:bodyPr/>
          <a:lstStyle>
            <a:lvl1pPr algn="l">
              <a:defRPr sz="900">
                <a:solidFill>
                  <a:schemeClr val="bg2">
                    <a:lumMod val="25000"/>
                  </a:schemeClr>
                </a:solidFill>
              </a:defRPr>
            </a:lvl1pPr>
          </a:lstStyle>
          <a:p>
            <a:pPr>
              <a:defRPr/>
            </a:pPr>
            <a:r>
              <a:rPr lang="en-US">
                <a:solidFill>
                  <a:srgbClr val="CDCCCC">
                    <a:lumMod val="25000"/>
                  </a:srgbClr>
                </a:solidFill>
              </a:rPr>
              <a:t>Copyright © 2012 Infor. All rights reserved. </a:t>
            </a:r>
            <a:endParaRPr lang="en-US" dirty="0">
              <a:solidFill>
                <a:srgbClr val="CDCCCC">
                  <a:lumMod val="25000"/>
                </a:srgbClr>
              </a:solidFill>
            </a:endParaRPr>
          </a:p>
        </p:txBody>
      </p:sp>
      <p:sp>
        <p:nvSpPr>
          <p:cNvPr id="6" name="Slide Number Placeholder 5"/>
          <p:cNvSpPr>
            <a:spLocks noGrp="1"/>
          </p:cNvSpPr>
          <p:nvPr>
            <p:ph type="sldNum" sz="quarter" idx="11"/>
          </p:nvPr>
        </p:nvSpPr>
        <p:spPr/>
        <p:txBody>
          <a:bodyPr/>
          <a:lstStyle>
            <a:lvl1pPr algn="l">
              <a:defRPr sz="900">
                <a:solidFill>
                  <a:schemeClr val="bg2">
                    <a:lumMod val="25000"/>
                  </a:schemeClr>
                </a:solidFill>
              </a:defRPr>
            </a:lvl1pPr>
          </a:lstStyle>
          <a:p>
            <a:pPr>
              <a:defRPr/>
            </a:pPr>
            <a:fld id="{32C8F6E0-89CE-4B91-9337-E85896448909}" type="slidenum">
              <a:rPr lang="en-US">
                <a:solidFill>
                  <a:srgbClr val="CDCCCC">
                    <a:lumMod val="25000"/>
                  </a:srgbClr>
                </a:solidFill>
              </a:rPr>
              <a:pPr>
                <a:defRPr/>
              </a:pPr>
              <a:t>‹Nº›</a:t>
            </a:fld>
            <a:endParaRPr lang="en-US">
              <a:solidFill>
                <a:srgbClr val="CDCCCC">
                  <a:lumMod val="25000"/>
                </a:srgbClr>
              </a:solidFill>
            </a:endParaRPr>
          </a:p>
        </p:txBody>
      </p:sp>
    </p:spTree>
    <p:extLst>
      <p:ext uri="{BB962C8B-B14F-4D97-AF65-F5344CB8AC3E}">
        <p14:creationId xmlns:p14="http://schemas.microsoft.com/office/powerpoint/2010/main" val="1102259887"/>
      </p:ext>
    </p:extLst>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Blank Bevel">
    <p:spTree>
      <p:nvGrpSpPr>
        <p:cNvPr id="1" name=""/>
        <p:cNvGrpSpPr/>
        <p:nvPr/>
      </p:nvGrpSpPr>
      <p:grpSpPr>
        <a:xfrm>
          <a:off x="0" y="0"/>
          <a:ext cx="0" cy="0"/>
          <a:chOff x="0" y="0"/>
          <a:chExt cx="0" cy="0"/>
        </a:xfrm>
      </p:grpSpPr>
      <p:pic>
        <p:nvPicPr>
          <p:cNvPr id="2" name="Picture 4" descr="ppt-title-1.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hidden">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92"/>
          <p:cNvSpPr txBox="1">
            <a:spLocks noChangeArrowheads="1"/>
          </p:cNvSpPr>
          <p:nvPr userDrawn="1"/>
        </p:nvSpPr>
        <p:spPr bwMode="auto">
          <a:xfrm>
            <a:off x="3716338" y="6932613"/>
            <a:ext cx="1679575"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91431" tIns="45716" rIns="91431" bIns="45716"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defTabSz="912813"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912813"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912813"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912813" eaLnBrk="0" fontAlgn="base" hangingPunct="0">
              <a:spcBef>
                <a:spcPct val="0"/>
              </a:spcBef>
              <a:spcAft>
                <a:spcPct val="0"/>
              </a:spcAft>
              <a:defRPr>
                <a:solidFill>
                  <a:schemeClr val="tx1"/>
                </a:solidFill>
                <a:latin typeface="Arial" pitchFamily="34" charset="0"/>
                <a:cs typeface="Arial" pitchFamily="34" charset="0"/>
              </a:defRPr>
            </a:lvl9pPr>
          </a:lstStyle>
          <a:p>
            <a:pPr defTabSz="912813" eaLnBrk="1" fontAlgn="base" hangingPunct="1">
              <a:spcBef>
                <a:spcPct val="0"/>
              </a:spcBef>
              <a:spcAft>
                <a:spcPct val="0"/>
              </a:spcAft>
              <a:defRPr/>
            </a:pPr>
            <a:r>
              <a:rPr lang="en-US" sz="900">
                <a:solidFill>
                  <a:srgbClr val="000000"/>
                </a:solidFill>
              </a:rPr>
              <a:t>Template V.22 April 27, 2012</a:t>
            </a:r>
          </a:p>
        </p:txBody>
      </p:sp>
      <p:sp>
        <p:nvSpPr>
          <p:cNvPr id="4" name="Footer Placeholder 4"/>
          <p:cNvSpPr>
            <a:spLocks noGrp="1"/>
          </p:cNvSpPr>
          <p:nvPr>
            <p:ph type="ftr" sz="quarter" idx="10"/>
          </p:nvPr>
        </p:nvSpPr>
        <p:spPr>
          <a:xfrm>
            <a:off x="609600" y="6492875"/>
            <a:ext cx="8229600" cy="365125"/>
          </a:xfrm>
        </p:spPr>
        <p:txBody>
          <a:bodyPr/>
          <a:lstStyle>
            <a:lvl1pPr algn="l">
              <a:defRPr sz="900">
                <a:solidFill>
                  <a:schemeClr val="bg2">
                    <a:lumMod val="25000"/>
                  </a:schemeClr>
                </a:solidFill>
              </a:defRPr>
            </a:lvl1pPr>
          </a:lstStyle>
          <a:p>
            <a:pPr>
              <a:defRPr/>
            </a:pPr>
            <a:r>
              <a:rPr lang="en-US">
                <a:solidFill>
                  <a:srgbClr val="CDCCCC">
                    <a:lumMod val="25000"/>
                  </a:srgbClr>
                </a:solidFill>
              </a:rPr>
              <a:t>Copyright © 2012 Infor. All rights reserved. </a:t>
            </a:r>
            <a:endParaRPr lang="en-US" dirty="0">
              <a:solidFill>
                <a:srgbClr val="CDCCCC">
                  <a:lumMod val="25000"/>
                </a:srgbClr>
              </a:solidFill>
            </a:endParaRPr>
          </a:p>
        </p:txBody>
      </p:sp>
      <p:sp>
        <p:nvSpPr>
          <p:cNvPr id="5" name="Slide Number Placeholder 5"/>
          <p:cNvSpPr>
            <a:spLocks noGrp="1"/>
          </p:cNvSpPr>
          <p:nvPr>
            <p:ph type="sldNum" sz="quarter" idx="11"/>
          </p:nvPr>
        </p:nvSpPr>
        <p:spPr/>
        <p:txBody>
          <a:bodyPr/>
          <a:lstStyle>
            <a:lvl1pPr algn="l">
              <a:defRPr sz="900">
                <a:solidFill>
                  <a:schemeClr val="bg2">
                    <a:lumMod val="25000"/>
                  </a:schemeClr>
                </a:solidFill>
              </a:defRPr>
            </a:lvl1pPr>
          </a:lstStyle>
          <a:p>
            <a:pPr>
              <a:defRPr/>
            </a:pPr>
            <a:fld id="{33B54E7E-5062-4FD8-B7DF-F1E25A2F99BE}" type="slidenum">
              <a:rPr lang="en-US">
                <a:solidFill>
                  <a:srgbClr val="CDCCCC">
                    <a:lumMod val="25000"/>
                  </a:srgbClr>
                </a:solidFill>
              </a:rPr>
              <a:pPr>
                <a:defRPr/>
              </a:pPr>
              <a:t>‹Nº›</a:t>
            </a:fld>
            <a:endParaRPr lang="en-US">
              <a:solidFill>
                <a:srgbClr val="CDCCCC">
                  <a:lumMod val="25000"/>
                </a:srgbClr>
              </a:solidFill>
            </a:endParaRPr>
          </a:p>
        </p:txBody>
      </p:sp>
    </p:spTree>
    <p:extLst>
      <p:ext uri="{BB962C8B-B14F-4D97-AF65-F5344CB8AC3E}">
        <p14:creationId xmlns:p14="http://schemas.microsoft.com/office/powerpoint/2010/main" val="3140472922"/>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47D519BF-7FDF-42DF-B2C9-93C5FDA0C3DB}" type="datetimeFigureOut">
              <a:rPr lang="es-MX" smtClean="0"/>
              <a:pPr/>
              <a:t>22/07/2021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F3192BB-0307-4C6A-9479-DD53FDB9839C}" type="slidenum">
              <a:rPr lang="es-MX" smtClean="0"/>
              <a:pPr/>
              <a:t>‹Nº›</a:t>
            </a:fld>
            <a:endParaRPr lang="es-MX"/>
          </a:p>
        </p:txBody>
      </p:sp>
    </p:spTree>
    <p:extLst>
      <p:ext uri="{BB962C8B-B14F-4D97-AF65-F5344CB8AC3E}">
        <p14:creationId xmlns:p14="http://schemas.microsoft.com/office/powerpoint/2010/main" val="3524601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47D519BF-7FDF-42DF-B2C9-93C5FDA0C3DB}" type="datetimeFigureOut">
              <a:rPr lang="es-MX" smtClean="0"/>
              <a:pPr/>
              <a:t>22/07/2021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F3192BB-0307-4C6A-9479-DD53FDB9839C}" type="slidenum">
              <a:rPr lang="es-MX" smtClean="0"/>
              <a:pPr/>
              <a:t>‹Nº›</a:t>
            </a:fld>
            <a:endParaRPr lang="es-MX"/>
          </a:p>
        </p:txBody>
      </p:sp>
    </p:spTree>
    <p:extLst>
      <p:ext uri="{BB962C8B-B14F-4D97-AF65-F5344CB8AC3E}">
        <p14:creationId xmlns:p14="http://schemas.microsoft.com/office/powerpoint/2010/main" val="3462482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47D519BF-7FDF-42DF-B2C9-93C5FDA0C3DB}" type="datetimeFigureOut">
              <a:rPr lang="es-MX" smtClean="0"/>
              <a:pPr/>
              <a:t>22/07/2021</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BF3192BB-0307-4C6A-9479-DD53FDB9839C}" type="slidenum">
              <a:rPr lang="es-MX" smtClean="0"/>
              <a:pPr/>
              <a:t>‹Nº›</a:t>
            </a:fld>
            <a:endParaRPr lang="es-MX"/>
          </a:p>
        </p:txBody>
      </p:sp>
    </p:spTree>
    <p:extLst>
      <p:ext uri="{BB962C8B-B14F-4D97-AF65-F5344CB8AC3E}">
        <p14:creationId xmlns:p14="http://schemas.microsoft.com/office/powerpoint/2010/main" val="396488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47D519BF-7FDF-42DF-B2C9-93C5FDA0C3DB}" type="datetimeFigureOut">
              <a:rPr lang="es-MX" smtClean="0"/>
              <a:pPr/>
              <a:t>22/07/2021</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BF3192BB-0307-4C6A-9479-DD53FDB9839C}" type="slidenum">
              <a:rPr lang="es-MX" smtClean="0"/>
              <a:pPr/>
              <a:t>‹Nº›</a:t>
            </a:fld>
            <a:endParaRPr lang="es-MX"/>
          </a:p>
        </p:txBody>
      </p:sp>
    </p:spTree>
    <p:extLst>
      <p:ext uri="{BB962C8B-B14F-4D97-AF65-F5344CB8AC3E}">
        <p14:creationId xmlns:p14="http://schemas.microsoft.com/office/powerpoint/2010/main" val="1505790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7D519BF-7FDF-42DF-B2C9-93C5FDA0C3DB}" type="datetimeFigureOut">
              <a:rPr lang="es-MX" smtClean="0"/>
              <a:pPr/>
              <a:t>22/07/2021</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BF3192BB-0307-4C6A-9479-DD53FDB9839C}" type="slidenum">
              <a:rPr lang="es-MX" smtClean="0"/>
              <a:pPr/>
              <a:t>‹Nº›</a:t>
            </a:fld>
            <a:endParaRPr lang="es-MX"/>
          </a:p>
        </p:txBody>
      </p:sp>
    </p:spTree>
    <p:extLst>
      <p:ext uri="{BB962C8B-B14F-4D97-AF65-F5344CB8AC3E}">
        <p14:creationId xmlns:p14="http://schemas.microsoft.com/office/powerpoint/2010/main" val="4117975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47D519BF-7FDF-42DF-B2C9-93C5FDA0C3DB}" type="datetimeFigureOut">
              <a:rPr lang="es-MX" smtClean="0"/>
              <a:pPr/>
              <a:t>22/07/2021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F3192BB-0307-4C6A-9479-DD53FDB9839C}" type="slidenum">
              <a:rPr lang="es-MX" smtClean="0"/>
              <a:pPr/>
              <a:t>‹Nº›</a:t>
            </a:fld>
            <a:endParaRPr lang="es-MX"/>
          </a:p>
        </p:txBody>
      </p:sp>
    </p:spTree>
    <p:extLst>
      <p:ext uri="{BB962C8B-B14F-4D97-AF65-F5344CB8AC3E}">
        <p14:creationId xmlns:p14="http://schemas.microsoft.com/office/powerpoint/2010/main" val="3812020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47D519BF-7FDF-42DF-B2C9-93C5FDA0C3DB}" type="datetimeFigureOut">
              <a:rPr lang="es-MX" smtClean="0"/>
              <a:pPr/>
              <a:t>22/07/2021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F3192BB-0307-4C6A-9479-DD53FDB9839C}" type="slidenum">
              <a:rPr lang="es-MX" smtClean="0"/>
              <a:pPr/>
              <a:t>‹Nº›</a:t>
            </a:fld>
            <a:endParaRPr lang="es-MX"/>
          </a:p>
        </p:txBody>
      </p:sp>
    </p:spTree>
    <p:extLst>
      <p:ext uri="{BB962C8B-B14F-4D97-AF65-F5344CB8AC3E}">
        <p14:creationId xmlns:p14="http://schemas.microsoft.com/office/powerpoint/2010/main" val="3698558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D519BF-7FDF-42DF-B2C9-93C5FDA0C3DB}" type="datetimeFigureOut">
              <a:rPr lang="es-MX" smtClean="0"/>
              <a:pPr/>
              <a:t>22/07/2021</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3192BB-0307-4C6A-9479-DD53FDB9839C}" type="slidenum">
              <a:rPr lang="es-MX" smtClean="0"/>
              <a:pPr/>
              <a:t>‹Nº›</a:t>
            </a:fld>
            <a:endParaRPr lang="es-MX"/>
          </a:p>
        </p:txBody>
      </p:sp>
    </p:spTree>
    <p:extLst>
      <p:ext uri="{BB962C8B-B14F-4D97-AF65-F5344CB8AC3E}">
        <p14:creationId xmlns:p14="http://schemas.microsoft.com/office/powerpoint/2010/main" val="1850315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Freeform 11"/>
          <p:cNvSpPr/>
          <p:nvPr userDrawn="1"/>
        </p:nvSpPr>
        <p:spPr>
          <a:xfrm>
            <a:off x="0" y="838200"/>
            <a:ext cx="9144000" cy="174625"/>
          </a:xfrm>
          <a:custGeom>
            <a:avLst/>
            <a:gdLst>
              <a:gd name="connsiteX0" fmla="*/ 0 w 9161418"/>
              <a:gd name="connsiteY0" fmla="*/ 174172 h 174172"/>
              <a:gd name="connsiteX1" fmla="*/ 7402286 w 9161418"/>
              <a:gd name="connsiteY1" fmla="*/ 165463 h 174172"/>
              <a:gd name="connsiteX2" fmla="*/ 7663543 w 9161418"/>
              <a:gd name="connsiteY2" fmla="*/ 0 h 174172"/>
              <a:gd name="connsiteX3" fmla="*/ 8612778 w 9161418"/>
              <a:gd name="connsiteY3" fmla="*/ 17418 h 174172"/>
              <a:gd name="connsiteX4" fmla="*/ 8769532 w 9161418"/>
              <a:gd name="connsiteY4" fmla="*/ 174172 h 174172"/>
              <a:gd name="connsiteX5" fmla="*/ 9161418 w 9161418"/>
              <a:gd name="connsiteY5" fmla="*/ 174172 h 174172"/>
              <a:gd name="connsiteX0" fmla="*/ 0 w 9161418"/>
              <a:gd name="connsiteY0" fmla="*/ 174172 h 174172"/>
              <a:gd name="connsiteX1" fmla="*/ 0 w 9161418"/>
              <a:gd name="connsiteY1" fmla="*/ 152400 h 174172"/>
              <a:gd name="connsiteX2" fmla="*/ 7402286 w 9161418"/>
              <a:gd name="connsiteY2" fmla="*/ 165463 h 174172"/>
              <a:gd name="connsiteX3" fmla="*/ 7663543 w 9161418"/>
              <a:gd name="connsiteY3" fmla="*/ 0 h 174172"/>
              <a:gd name="connsiteX4" fmla="*/ 8612778 w 9161418"/>
              <a:gd name="connsiteY4" fmla="*/ 17418 h 174172"/>
              <a:gd name="connsiteX5" fmla="*/ 8769532 w 9161418"/>
              <a:gd name="connsiteY5" fmla="*/ 174172 h 174172"/>
              <a:gd name="connsiteX6" fmla="*/ 9161418 w 9161418"/>
              <a:gd name="connsiteY6" fmla="*/ 174172 h 174172"/>
              <a:gd name="connsiteX0" fmla="*/ 0 w 9161418"/>
              <a:gd name="connsiteY0" fmla="*/ 174172 h 174172"/>
              <a:gd name="connsiteX1" fmla="*/ 0 w 9161418"/>
              <a:gd name="connsiteY1" fmla="*/ 152400 h 174172"/>
              <a:gd name="connsiteX2" fmla="*/ 7391400 w 9161418"/>
              <a:gd name="connsiteY2" fmla="*/ 152400 h 174172"/>
              <a:gd name="connsiteX3" fmla="*/ 7663543 w 9161418"/>
              <a:gd name="connsiteY3" fmla="*/ 0 h 174172"/>
              <a:gd name="connsiteX4" fmla="*/ 8612778 w 9161418"/>
              <a:gd name="connsiteY4" fmla="*/ 17418 h 174172"/>
              <a:gd name="connsiteX5" fmla="*/ 8769532 w 9161418"/>
              <a:gd name="connsiteY5" fmla="*/ 174172 h 174172"/>
              <a:gd name="connsiteX6" fmla="*/ 9161418 w 9161418"/>
              <a:gd name="connsiteY6" fmla="*/ 174172 h 174172"/>
              <a:gd name="connsiteX0" fmla="*/ 0 w 9161418"/>
              <a:gd name="connsiteY0" fmla="*/ 174172 h 174172"/>
              <a:gd name="connsiteX1" fmla="*/ 0 w 9161418"/>
              <a:gd name="connsiteY1" fmla="*/ 152400 h 174172"/>
              <a:gd name="connsiteX2" fmla="*/ 7315200 w 9161418"/>
              <a:gd name="connsiteY2" fmla="*/ 152400 h 174172"/>
              <a:gd name="connsiteX3" fmla="*/ 7663543 w 9161418"/>
              <a:gd name="connsiteY3" fmla="*/ 0 h 174172"/>
              <a:gd name="connsiteX4" fmla="*/ 8612778 w 9161418"/>
              <a:gd name="connsiteY4" fmla="*/ 17418 h 174172"/>
              <a:gd name="connsiteX5" fmla="*/ 8769532 w 9161418"/>
              <a:gd name="connsiteY5" fmla="*/ 174172 h 174172"/>
              <a:gd name="connsiteX6" fmla="*/ 9161418 w 9161418"/>
              <a:gd name="connsiteY6" fmla="*/ 174172 h 174172"/>
              <a:gd name="connsiteX0" fmla="*/ 0 w 9161418"/>
              <a:gd name="connsiteY0" fmla="*/ 174172 h 174172"/>
              <a:gd name="connsiteX1" fmla="*/ 0 w 9161418"/>
              <a:gd name="connsiteY1" fmla="*/ 152400 h 174172"/>
              <a:gd name="connsiteX2" fmla="*/ 7315200 w 9161418"/>
              <a:gd name="connsiteY2" fmla="*/ 152400 h 174172"/>
              <a:gd name="connsiteX3" fmla="*/ 7391400 w 9161418"/>
              <a:gd name="connsiteY3" fmla="*/ 0 h 174172"/>
              <a:gd name="connsiteX4" fmla="*/ 8612778 w 9161418"/>
              <a:gd name="connsiteY4" fmla="*/ 17418 h 174172"/>
              <a:gd name="connsiteX5" fmla="*/ 8769532 w 9161418"/>
              <a:gd name="connsiteY5" fmla="*/ 174172 h 174172"/>
              <a:gd name="connsiteX6" fmla="*/ 9161418 w 9161418"/>
              <a:gd name="connsiteY6" fmla="*/ 174172 h 174172"/>
              <a:gd name="connsiteX0" fmla="*/ 0 w 9161418"/>
              <a:gd name="connsiteY0" fmla="*/ 326572 h 326572"/>
              <a:gd name="connsiteX1" fmla="*/ 0 w 9161418"/>
              <a:gd name="connsiteY1" fmla="*/ 304800 h 326572"/>
              <a:gd name="connsiteX2" fmla="*/ 7315200 w 9161418"/>
              <a:gd name="connsiteY2" fmla="*/ 304800 h 326572"/>
              <a:gd name="connsiteX3" fmla="*/ 7391400 w 9161418"/>
              <a:gd name="connsiteY3" fmla="*/ 152400 h 326572"/>
              <a:gd name="connsiteX4" fmla="*/ 8686800 w 9161418"/>
              <a:gd name="connsiteY4" fmla="*/ 0 h 326572"/>
              <a:gd name="connsiteX5" fmla="*/ 8769532 w 9161418"/>
              <a:gd name="connsiteY5" fmla="*/ 326572 h 326572"/>
              <a:gd name="connsiteX6" fmla="*/ 9161418 w 9161418"/>
              <a:gd name="connsiteY6" fmla="*/ 326572 h 326572"/>
              <a:gd name="connsiteX0" fmla="*/ 0 w 9161418"/>
              <a:gd name="connsiteY0" fmla="*/ 174172 h 174172"/>
              <a:gd name="connsiteX1" fmla="*/ 0 w 9161418"/>
              <a:gd name="connsiteY1" fmla="*/ 152400 h 174172"/>
              <a:gd name="connsiteX2" fmla="*/ 7315200 w 9161418"/>
              <a:gd name="connsiteY2" fmla="*/ 152400 h 174172"/>
              <a:gd name="connsiteX3" fmla="*/ 7391400 w 9161418"/>
              <a:gd name="connsiteY3" fmla="*/ 0 h 174172"/>
              <a:gd name="connsiteX4" fmla="*/ 8610600 w 9161418"/>
              <a:gd name="connsiteY4" fmla="*/ 0 h 174172"/>
              <a:gd name="connsiteX5" fmla="*/ 8769532 w 9161418"/>
              <a:gd name="connsiteY5" fmla="*/ 174172 h 174172"/>
              <a:gd name="connsiteX6" fmla="*/ 9161418 w 9161418"/>
              <a:gd name="connsiteY6" fmla="*/ 174172 h 174172"/>
              <a:gd name="connsiteX0" fmla="*/ 0 w 9161418"/>
              <a:gd name="connsiteY0" fmla="*/ 174172 h 174172"/>
              <a:gd name="connsiteX1" fmla="*/ 0 w 9161418"/>
              <a:gd name="connsiteY1" fmla="*/ 152400 h 174172"/>
              <a:gd name="connsiteX2" fmla="*/ 7315200 w 9161418"/>
              <a:gd name="connsiteY2" fmla="*/ 152400 h 174172"/>
              <a:gd name="connsiteX3" fmla="*/ 7391400 w 9161418"/>
              <a:gd name="connsiteY3" fmla="*/ 0 h 174172"/>
              <a:gd name="connsiteX4" fmla="*/ 8610600 w 9161418"/>
              <a:gd name="connsiteY4" fmla="*/ 0 h 174172"/>
              <a:gd name="connsiteX5" fmla="*/ 8686800 w 9161418"/>
              <a:gd name="connsiteY5" fmla="*/ 152400 h 174172"/>
              <a:gd name="connsiteX6" fmla="*/ 9161418 w 9161418"/>
              <a:gd name="connsiteY6" fmla="*/ 174172 h 174172"/>
              <a:gd name="connsiteX0" fmla="*/ 0 w 9144000"/>
              <a:gd name="connsiteY0" fmla="*/ 174172 h 174172"/>
              <a:gd name="connsiteX1" fmla="*/ 0 w 9144000"/>
              <a:gd name="connsiteY1" fmla="*/ 152400 h 174172"/>
              <a:gd name="connsiteX2" fmla="*/ 7315200 w 9144000"/>
              <a:gd name="connsiteY2" fmla="*/ 152400 h 174172"/>
              <a:gd name="connsiteX3" fmla="*/ 7391400 w 9144000"/>
              <a:gd name="connsiteY3" fmla="*/ 0 h 174172"/>
              <a:gd name="connsiteX4" fmla="*/ 8610600 w 9144000"/>
              <a:gd name="connsiteY4" fmla="*/ 0 h 174172"/>
              <a:gd name="connsiteX5" fmla="*/ 8686800 w 9144000"/>
              <a:gd name="connsiteY5" fmla="*/ 152400 h 174172"/>
              <a:gd name="connsiteX6" fmla="*/ 9144000 w 9144000"/>
              <a:gd name="connsiteY6" fmla="*/ 152400 h 174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74172">
                <a:moveTo>
                  <a:pt x="0" y="174172"/>
                </a:moveTo>
                <a:lnTo>
                  <a:pt x="0" y="152400"/>
                </a:lnTo>
                <a:lnTo>
                  <a:pt x="7315200" y="152400"/>
                </a:lnTo>
                <a:lnTo>
                  <a:pt x="7391400" y="0"/>
                </a:lnTo>
                <a:lnTo>
                  <a:pt x="8610600" y="0"/>
                </a:lnTo>
                <a:lnTo>
                  <a:pt x="8686800" y="152400"/>
                </a:lnTo>
                <a:lnTo>
                  <a:pt x="9144000" y="152400"/>
                </a:lnTo>
              </a:path>
            </a:pathLst>
          </a:cu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lIns="91431" tIns="45716" rIns="91431" bIns="45716" anchor="ctr"/>
          <a:lstStyle/>
          <a:p>
            <a:pPr algn="ctr" defTabSz="914312">
              <a:defRPr/>
            </a:pPr>
            <a:endParaRPr lang="en-US" dirty="0">
              <a:solidFill>
                <a:srgbClr val="000000"/>
              </a:solidFill>
            </a:endParaRPr>
          </a:p>
        </p:txBody>
      </p:sp>
      <p:pic>
        <p:nvPicPr>
          <p:cNvPr id="1027" name="Picture 10" descr="INFOR-Logo-2009-BLACK-72dpi-300wx59h.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585075" y="468313"/>
            <a:ext cx="8890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12" descr="PPT-header-blackred-1024x135-infor.png"/>
          <p:cNvPicPr>
            <a:picLocks noChangeAspect="1"/>
          </p:cNvPicPr>
          <p:nvPr userDrawn="1"/>
        </p:nvPicPr>
        <p:blipFill>
          <a:blip r:embed="rId16" cstate="print">
            <a:extLst>
              <a:ext uri="{28A0092B-C50C-407E-A947-70E740481C1C}">
                <a14:useLocalDpi xmlns:a14="http://schemas.microsoft.com/office/drawing/2010/main" val="0"/>
              </a:ext>
            </a:extLst>
          </a:blip>
          <a:srcRect/>
          <a:stretch>
            <a:fillRect/>
          </a:stretch>
        </p:blipFill>
        <p:spPr bwMode="hidden">
          <a:xfrm>
            <a:off x="0" y="0"/>
            <a:ext cx="9144000" cy="1204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itle Placeholder 1"/>
          <p:cNvSpPr>
            <a:spLocks noGrp="1"/>
          </p:cNvSpPr>
          <p:nvPr>
            <p:ph type="title"/>
          </p:nvPr>
        </p:nvSpPr>
        <p:spPr bwMode="auto">
          <a:xfrm>
            <a:off x="228600" y="0"/>
            <a:ext cx="714375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1" tIns="45716" rIns="91431" bIns="45716" numCol="1" anchor="ctr" anchorCtr="0" compatLnSpc="1">
            <a:prstTxWarp prst="textNoShape">
              <a:avLst/>
            </a:prstTxWarp>
          </a:bodyPr>
          <a:lstStyle/>
          <a:p>
            <a:pPr lvl="0"/>
            <a:r>
              <a:rPr lang="en-US"/>
              <a:t>Click to edit Master title style</a:t>
            </a:r>
          </a:p>
        </p:txBody>
      </p:sp>
      <p:sp>
        <p:nvSpPr>
          <p:cNvPr id="1030" name="Text Placeholder 2"/>
          <p:cNvSpPr>
            <a:spLocks noGrp="1"/>
          </p:cNvSpPr>
          <p:nvPr>
            <p:ph type="body" idx="1"/>
          </p:nvPr>
        </p:nvSpPr>
        <p:spPr bwMode="auto">
          <a:xfrm>
            <a:off x="457200" y="1527175"/>
            <a:ext cx="8229600" cy="494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1" tIns="45716" rIns="91431" bIns="4571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609600" y="6492875"/>
            <a:ext cx="8077200" cy="365125"/>
          </a:xfrm>
          <a:prstGeom prst="rect">
            <a:avLst/>
          </a:prstGeom>
        </p:spPr>
        <p:txBody>
          <a:bodyPr vert="horz" lIns="91431" tIns="45716" rIns="91431" bIns="45716" rtlCol="0" anchor="ctr"/>
          <a:lstStyle>
            <a:lvl1pPr algn="l" defTabSz="914312" fontAlgn="auto">
              <a:spcBef>
                <a:spcPts val="0"/>
              </a:spcBef>
              <a:spcAft>
                <a:spcPts val="0"/>
              </a:spcAft>
              <a:defRPr sz="900">
                <a:solidFill>
                  <a:schemeClr val="bg2"/>
                </a:solidFill>
                <a:latin typeface="Arial" pitchFamily="34" charset="0"/>
                <a:cs typeface="Arial" pitchFamily="34" charset="0"/>
              </a:defRPr>
            </a:lvl1pPr>
          </a:lstStyle>
          <a:p>
            <a:pPr>
              <a:defRPr/>
            </a:pPr>
            <a:r>
              <a:rPr lang="en-US" dirty="0">
                <a:solidFill>
                  <a:srgbClr val="CDCCCC"/>
                </a:solidFill>
              </a:rPr>
              <a:t>Copyright © 2012 </a:t>
            </a:r>
            <a:r>
              <a:rPr lang="en-US" dirty="0" err="1">
                <a:solidFill>
                  <a:srgbClr val="CDCCCC"/>
                </a:solidFill>
              </a:rPr>
              <a:t>Infor</a:t>
            </a:r>
            <a:r>
              <a:rPr lang="en-US" dirty="0">
                <a:solidFill>
                  <a:srgbClr val="CDCCCC"/>
                </a:solidFill>
              </a:rPr>
              <a:t>. All rights reserved. </a:t>
            </a:r>
          </a:p>
        </p:txBody>
      </p:sp>
      <p:sp>
        <p:nvSpPr>
          <p:cNvPr id="6" name="Slide Number Placeholder 5"/>
          <p:cNvSpPr>
            <a:spLocks noGrp="1"/>
          </p:cNvSpPr>
          <p:nvPr>
            <p:ph type="sldNum" sz="quarter" idx="4"/>
          </p:nvPr>
        </p:nvSpPr>
        <p:spPr>
          <a:xfrm>
            <a:off x="152400" y="6492875"/>
            <a:ext cx="374650" cy="365125"/>
          </a:xfrm>
          <a:prstGeom prst="rect">
            <a:avLst/>
          </a:prstGeom>
        </p:spPr>
        <p:txBody>
          <a:bodyPr vert="horz" lIns="91431" tIns="45716" rIns="91431" bIns="45716" rtlCol="0" anchor="ctr"/>
          <a:lstStyle>
            <a:lvl1pPr algn="l" defTabSz="914312" fontAlgn="auto">
              <a:spcBef>
                <a:spcPts val="0"/>
              </a:spcBef>
              <a:spcAft>
                <a:spcPts val="0"/>
              </a:spcAft>
              <a:defRPr sz="900">
                <a:solidFill>
                  <a:schemeClr val="bg2"/>
                </a:solidFill>
                <a:latin typeface="Arial" pitchFamily="34" charset="0"/>
                <a:cs typeface="Arial" pitchFamily="34" charset="0"/>
              </a:defRPr>
            </a:lvl1pPr>
          </a:lstStyle>
          <a:p>
            <a:pPr>
              <a:defRPr/>
            </a:pPr>
            <a:fld id="{DAF0C0EB-3426-40F1-B6A4-834869F9ECFD}" type="slidenum">
              <a:rPr lang="en-US">
                <a:solidFill>
                  <a:srgbClr val="CDCCCC"/>
                </a:solidFill>
              </a:rPr>
              <a:pPr>
                <a:defRPr/>
              </a:pPr>
              <a:t>‹Nº›</a:t>
            </a:fld>
            <a:endParaRPr lang="en-US">
              <a:solidFill>
                <a:srgbClr val="CDCCCC"/>
              </a:solidFill>
            </a:endParaRPr>
          </a:p>
        </p:txBody>
      </p:sp>
      <p:sp>
        <p:nvSpPr>
          <p:cNvPr id="1033" name="Text Box 92"/>
          <p:cNvSpPr txBox="1">
            <a:spLocks noChangeArrowheads="1"/>
          </p:cNvSpPr>
          <p:nvPr userDrawn="1"/>
        </p:nvSpPr>
        <p:spPr bwMode="auto">
          <a:xfrm>
            <a:off x="3716338" y="6932613"/>
            <a:ext cx="1679575"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91431" tIns="45716" rIns="91431" bIns="45716"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defTabSz="912813"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912813"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912813"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912813" eaLnBrk="0" fontAlgn="base" hangingPunct="0">
              <a:spcBef>
                <a:spcPct val="0"/>
              </a:spcBef>
              <a:spcAft>
                <a:spcPct val="0"/>
              </a:spcAft>
              <a:defRPr>
                <a:solidFill>
                  <a:schemeClr val="tx1"/>
                </a:solidFill>
                <a:latin typeface="Arial" pitchFamily="34" charset="0"/>
                <a:cs typeface="Arial" pitchFamily="34" charset="0"/>
              </a:defRPr>
            </a:lvl9pPr>
          </a:lstStyle>
          <a:p>
            <a:pPr defTabSz="912813" eaLnBrk="1" fontAlgn="base" hangingPunct="1">
              <a:spcBef>
                <a:spcPct val="0"/>
              </a:spcBef>
              <a:spcAft>
                <a:spcPct val="0"/>
              </a:spcAft>
              <a:defRPr/>
            </a:pPr>
            <a:r>
              <a:rPr lang="en-US" sz="900">
                <a:solidFill>
                  <a:srgbClr val="000000"/>
                </a:solidFill>
              </a:rPr>
              <a:t>Template V.22 April 27, 2012</a:t>
            </a: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wipe dir="r"/>
  </p:transition>
  <p:hf hdr="0" dt="0"/>
  <p:txStyles>
    <p:titleStyle>
      <a:lvl1pPr algn="l" defTabSz="912813" rtl="0" eaLnBrk="0" fontAlgn="base" hangingPunct="0">
        <a:lnSpc>
          <a:spcPct val="85000"/>
        </a:lnSpc>
        <a:spcBef>
          <a:spcPct val="0"/>
        </a:spcBef>
        <a:spcAft>
          <a:spcPct val="0"/>
        </a:spcAft>
        <a:defRPr sz="2400" b="1" kern="1200">
          <a:solidFill>
            <a:schemeClr val="bg1"/>
          </a:solidFill>
          <a:latin typeface="Arial" pitchFamily="34" charset="0"/>
          <a:ea typeface="+mj-ea"/>
          <a:cs typeface="Arial" pitchFamily="34" charset="0"/>
        </a:defRPr>
      </a:lvl1pPr>
      <a:lvl2pPr algn="l" defTabSz="912813" rtl="0" eaLnBrk="0" fontAlgn="base" hangingPunct="0">
        <a:lnSpc>
          <a:spcPct val="85000"/>
        </a:lnSpc>
        <a:spcBef>
          <a:spcPct val="0"/>
        </a:spcBef>
        <a:spcAft>
          <a:spcPct val="0"/>
        </a:spcAft>
        <a:defRPr sz="2400" b="1">
          <a:solidFill>
            <a:schemeClr val="bg1"/>
          </a:solidFill>
          <a:latin typeface="Arial" pitchFamily="34" charset="0"/>
          <a:cs typeface="Arial" pitchFamily="34" charset="0"/>
        </a:defRPr>
      </a:lvl2pPr>
      <a:lvl3pPr algn="l" defTabSz="912813" rtl="0" eaLnBrk="0" fontAlgn="base" hangingPunct="0">
        <a:lnSpc>
          <a:spcPct val="85000"/>
        </a:lnSpc>
        <a:spcBef>
          <a:spcPct val="0"/>
        </a:spcBef>
        <a:spcAft>
          <a:spcPct val="0"/>
        </a:spcAft>
        <a:defRPr sz="2400" b="1">
          <a:solidFill>
            <a:schemeClr val="bg1"/>
          </a:solidFill>
          <a:latin typeface="Arial" pitchFamily="34" charset="0"/>
          <a:cs typeface="Arial" pitchFamily="34" charset="0"/>
        </a:defRPr>
      </a:lvl3pPr>
      <a:lvl4pPr algn="l" defTabSz="912813" rtl="0" eaLnBrk="0" fontAlgn="base" hangingPunct="0">
        <a:lnSpc>
          <a:spcPct val="85000"/>
        </a:lnSpc>
        <a:spcBef>
          <a:spcPct val="0"/>
        </a:spcBef>
        <a:spcAft>
          <a:spcPct val="0"/>
        </a:spcAft>
        <a:defRPr sz="2400" b="1">
          <a:solidFill>
            <a:schemeClr val="bg1"/>
          </a:solidFill>
          <a:latin typeface="Arial" pitchFamily="34" charset="0"/>
          <a:cs typeface="Arial" pitchFamily="34" charset="0"/>
        </a:defRPr>
      </a:lvl4pPr>
      <a:lvl5pPr algn="l" defTabSz="912813" rtl="0" eaLnBrk="0" fontAlgn="base" hangingPunct="0">
        <a:lnSpc>
          <a:spcPct val="85000"/>
        </a:lnSpc>
        <a:spcBef>
          <a:spcPct val="0"/>
        </a:spcBef>
        <a:spcAft>
          <a:spcPct val="0"/>
        </a:spcAft>
        <a:defRPr sz="2400" b="1">
          <a:solidFill>
            <a:schemeClr val="bg1"/>
          </a:solidFill>
          <a:latin typeface="Arial" pitchFamily="34" charset="0"/>
          <a:cs typeface="Arial" pitchFamily="34" charset="0"/>
        </a:defRPr>
      </a:lvl5pPr>
      <a:lvl6pPr marL="457200" algn="l" defTabSz="912813" rtl="0" fontAlgn="base">
        <a:lnSpc>
          <a:spcPct val="85000"/>
        </a:lnSpc>
        <a:spcBef>
          <a:spcPct val="0"/>
        </a:spcBef>
        <a:spcAft>
          <a:spcPct val="0"/>
        </a:spcAft>
        <a:defRPr sz="2400" b="1">
          <a:solidFill>
            <a:schemeClr val="bg1"/>
          </a:solidFill>
          <a:latin typeface="Arial" pitchFamily="34" charset="0"/>
          <a:cs typeface="Arial" pitchFamily="34" charset="0"/>
        </a:defRPr>
      </a:lvl6pPr>
      <a:lvl7pPr marL="914400" algn="l" defTabSz="912813" rtl="0" fontAlgn="base">
        <a:lnSpc>
          <a:spcPct val="85000"/>
        </a:lnSpc>
        <a:spcBef>
          <a:spcPct val="0"/>
        </a:spcBef>
        <a:spcAft>
          <a:spcPct val="0"/>
        </a:spcAft>
        <a:defRPr sz="2400" b="1">
          <a:solidFill>
            <a:schemeClr val="bg1"/>
          </a:solidFill>
          <a:latin typeface="Arial" pitchFamily="34" charset="0"/>
          <a:cs typeface="Arial" pitchFamily="34" charset="0"/>
        </a:defRPr>
      </a:lvl7pPr>
      <a:lvl8pPr marL="1371600" algn="l" defTabSz="912813" rtl="0" fontAlgn="base">
        <a:lnSpc>
          <a:spcPct val="85000"/>
        </a:lnSpc>
        <a:spcBef>
          <a:spcPct val="0"/>
        </a:spcBef>
        <a:spcAft>
          <a:spcPct val="0"/>
        </a:spcAft>
        <a:defRPr sz="2400" b="1">
          <a:solidFill>
            <a:schemeClr val="bg1"/>
          </a:solidFill>
          <a:latin typeface="Arial" pitchFamily="34" charset="0"/>
          <a:cs typeface="Arial" pitchFamily="34" charset="0"/>
        </a:defRPr>
      </a:lvl8pPr>
      <a:lvl9pPr marL="1828800" algn="l" defTabSz="912813" rtl="0" fontAlgn="base">
        <a:lnSpc>
          <a:spcPct val="85000"/>
        </a:lnSpc>
        <a:spcBef>
          <a:spcPct val="0"/>
        </a:spcBef>
        <a:spcAft>
          <a:spcPct val="0"/>
        </a:spcAft>
        <a:defRPr sz="2400" b="1">
          <a:solidFill>
            <a:schemeClr val="bg1"/>
          </a:solidFill>
          <a:latin typeface="Arial" pitchFamily="34" charset="0"/>
          <a:cs typeface="Arial" pitchFamily="34" charset="0"/>
        </a:defRPr>
      </a:lvl9pPr>
    </p:titleStyle>
    <p:bodyStyle>
      <a:lvl1pPr marL="341313" indent="-341313" algn="l" defTabSz="912813" rtl="0" eaLnBrk="0" fontAlgn="base" hangingPunct="0">
        <a:lnSpc>
          <a:spcPct val="90000"/>
        </a:lnSpc>
        <a:spcBef>
          <a:spcPts val="1800"/>
        </a:spcBef>
        <a:spcAft>
          <a:spcPct val="0"/>
        </a:spcAft>
        <a:buClr>
          <a:schemeClr val="tx2"/>
        </a:buClr>
        <a:buFont typeface="Webdings" pitchFamily="18" charset="2"/>
        <a:buChar char="4"/>
        <a:defRPr sz="2400" kern="1200">
          <a:solidFill>
            <a:schemeClr val="tx1"/>
          </a:solidFill>
          <a:latin typeface="Arial" pitchFamily="34" charset="0"/>
          <a:ea typeface="+mn-ea"/>
          <a:cs typeface="Arial" pitchFamily="34" charset="0"/>
        </a:defRPr>
      </a:lvl1pPr>
      <a:lvl2pPr marL="566738" indent="-277813" algn="l" defTabSz="912813" rtl="0" eaLnBrk="0" fontAlgn="base" hangingPunct="0">
        <a:lnSpc>
          <a:spcPct val="90000"/>
        </a:lnSpc>
        <a:spcBef>
          <a:spcPts val="600"/>
        </a:spcBef>
        <a:spcAft>
          <a:spcPct val="0"/>
        </a:spcAft>
        <a:buClr>
          <a:schemeClr val="tx2"/>
        </a:buClr>
        <a:buFont typeface="Webdings" pitchFamily="18" charset="2"/>
        <a:buChar char="4"/>
        <a:defRPr sz="2000" kern="1200">
          <a:solidFill>
            <a:schemeClr val="tx1"/>
          </a:solidFill>
          <a:latin typeface="Arial" pitchFamily="34" charset="0"/>
          <a:ea typeface="+mn-ea"/>
          <a:cs typeface="Arial" pitchFamily="34" charset="0"/>
        </a:defRPr>
      </a:lvl2pPr>
      <a:lvl3pPr marL="739775" indent="-228600" algn="l" defTabSz="912813" rtl="0" eaLnBrk="0" fontAlgn="base" hangingPunct="0">
        <a:lnSpc>
          <a:spcPct val="90000"/>
        </a:lnSpc>
        <a:spcBef>
          <a:spcPts val="600"/>
        </a:spcBef>
        <a:spcAft>
          <a:spcPct val="0"/>
        </a:spcAft>
        <a:buClr>
          <a:schemeClr val="tx2"/>
        </a:buClr>
        <a:buFont typeface="Webdings" pitchFamily="18" charset="2"/>
        <a:buChar char="4"/>
        <a:defRPr kern="1200">
          <a:solidFill>
            <a:schemeClr val="tx1"/>
          </a:solidFill>
          <a:latin typeface="Arial" pitchFamily="34" charset="0"/>
          <a:ea typeface="+mn-ea"/>
          <a:cs typeface="Arial" pitchFamily="34" charset="0"/>
        </a:defRPr>
      </a:lvl3pPr>
      <a:lvl4pPr marL="912813" indent="-228600" algn="l" defTabSz="912813" rtl="0" eaLnBrk="0" fontAlgn="base" hangingPunct="0">
        <a:lnSpc>
          <a:spcPct val="90000"/>
        </a:lnSpc>
        <a:spcBef>
          <a:spcPts val="600"/>
        </a:spcBef>
        <a:spcAft>
          <a:spcPct val="0"/>
        </a:spcAft>
        <a:buClr>
          <a:schemeClr val="tx2"/>
        </a:buClr>
        <a:buFont typeface="Webdings" pitchFamily="18" charset="2"/>
        <a:buChar char="4"/>
        <a:defRPr kern="1200">
          <a:solidFill>
            <a:schemeClr val="tx1"/>
          </a:solidFill>
          <a:latin typeface="Arial" pitchFamily="34" charset="0"/>
          <a:ea typeface="+mn-ea"/>
          <a:cs typeface="Arial" pitchFamily="34" charset="0"/>
        </a:defRPr>
      </a:lvl4pPr>
      <a:lvl5pPr marL="1028700" indent="-171450" algn="l" defTabSz="912813" rtl="0" eaLnBrk="0" fontAlgn="base" hangingPunct="0">
        <a:lnSpc>
          <a:spcPct val="90000"/>
        </a:lnSpc>
        <a:spcBef>
          <a:spcPts val="600"/>
        </a:spcBef>
        <a:spcAft>
          <a:spcPct val="0"/>
        </a:spcAft>
        <a:buClr>
          <a:schemeClr val="tx2"/>
        </a:buClr>
        <a:buFont typeface="Webdings" pitchFamily="18" charset="2"/>
        <a:buChar char="4"/>
        <a:defRPr kern="1200">
          <a:solidFill>
            <a:schemeClr val="tx1"/>
          </a:solidFill>
          <a:latin typeface="Arial" pitchFamily="34" charset="0"/>
          <a:ea typeface="+mn-ea"/>
          <a:cs typeface="Arial" pitchFamily="34" charset="0"/>
        </a:defRPr>
      </a:lvl5pPr>
      <a:lvl6pPr marL="2514357" indent="-228578" algn="l" defTabSz="91431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12" indent="-228578" algn="l" defTabSz="91431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69" indent="-228578" algn="l" defTabSz="91431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24" indent="-228578" algn="l" defTabSz="91431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12" rtl="0" eaLnBrk="1" latinLnBrk="0" hangingPunct="1">
        <a:defRPr sz="1800" kern="1200">
          <a:solidFill>
            <a:schemeClr val="tx1"/>
          </a:solidFill>
          <a:latin typeface="+mn-lt"/>
          <a:ea typeface="+mn-ea"/>
          <a:cs typeface="+mn-cs"/>
        </a:defRPr>
      </a:lvl1pPr>
      <a:lvl2pPr marL="457156" algn="l" defTabSz="914312" rtl="0" eaLnBrk="1" latinLnBrk="0" hangingPunct="1">
        <a:defRPr sz="1800" kern="1200">
          <a:solidFill>
            <a:schemeClr val="tx1"/>
          </a:solidFill>
          <a:latin typeface="+mn-lt"/>
          <a:ea typeface="+mn-ea"/>
          <a:cs typeface="+mn-cs"/>
        </a:defRPr>
      </a:lvl2pPr>
      <a:lvl3pPr marL="914312" algn="l" defTabSz="914312" rtl="0" eaLnBrk="1" latinLnBrk="0" hangingPunct="1">
        <a:defRPr sz="1800" kern="1200">
          <a:solidFill>
            <a:schemeClr val="tx1"/>
          </a:solidFill>
          <a:latin typeface="+mn-lt"/>
          <a:ea typeface="+mn-ea"/>
          <a:cs typeface="+mn-cs"/>
        </a:defRPr>
      </a:lvl3pPr>
      <a:lvl4pPr marL="1371467" algn="l" defTabSz="914312" rtl="0" eaLnBrk="1" latinLnBrk="0" hangingPunct="1">
        <a:defRPr sz="1800" kern="1200">
          <a:solidFill>
            <a:schemeClr val="tx1"/>
          </a:solidFill>
          <a:latin typeface="+mn-lt"/>
          <a:ea typeface="+mn-ea"/>
          <a:cs typeface="+mn-cs"/>
        </a:defRPr>
      </a:lvl4pPr>
      <a:lvl5pPr marL="1828623" algn="l" defTabSz="914312" rtl="0" eaLnBrk="1" latinLnBrk="0" hangingPunct="1">
        <a:defRPr sz="1800" kern="1200">
          <a:solidFill>
            <a:schemeClr val="tx1"/>
          </a:solidFill>
          <a:latin typeface="+mn-lt"/>
          <a:ea typeface="+mn-ea"/>
          <a:cs typeface="+mn-cs"/>
        </a:defRPr>
      </a:lvl5pPr>
      <a:lvl6pPr marL="2285779" algn="l" defTabSz="914312" rtl="0" eaLnBrk="1" latinLnBrk="0" hangingPunct="1">
        <a:defRPr sz="1800" kern="1200">
          <a:solidFill>
            <a:schemeClr val="tx1"/>
          </a:solidFill>
          <a:latin typeface="+mn-lt"/>
          <a:ea typeface="+mn-ea"/>
          <a:cs typeface="+mn-cs"/>
        </a:defRPr>
      </a:lvl6pPr>
      <a:lvl7pPr marL="2742935" algn="l" defTabSz="914312" rtl="0" eaLnBrk="1" latinLnBrk="0" hangingPunct="1">
        <a:defRPr sz="1800" kern="1200">
          <a:solidFill>
            <a:schemeClr val="tx1"/>
          </a:solidFill>
          <a:latin typeface="+mn-lt"/>
          <a:ea typeface="+mn-ea"/>
          <a:cs typeface="+mn-cs"/>
        </a:defRPr>
      </a:lvl7pPr>
      <a:lvl8pPr marL="3200090" algn="l" defTabSz="914312" rtl="0" eaLnBrk="1" latinLnBrk="0" hangingPunct="1">
        <a:defRPr sz="1800" kern="1200">
          <a:solidFill>
            <a:schemeClr val="tx1"/>
          </a:solidFill>
          <a:latin typeface="+mn-lt"/>
          <a:ea typeface="+mn-ea"/>
          <a:cs typeface="+mn-cs"/>
        </a:defRPr>
      </a:lvl8pPr>
      <a:lvl9pPr marL="3657246" algn="l" defTabSz="91431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png"/></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7" name="Picture 3" descr="C:\Users\Damian Albue\Downloads\línea12mapa.jpg.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322376"/>
            <a:ext cx="7138615" cy="433076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7"/>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757674" y="2711009"/>
            <a:ext cx="5350830" cy="2878231"/>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61814" y="6381328"/>
            <a:ext cx="2880320" cy="308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04048" y="6326972"/>
            <a:ext cx="1152128" cy="417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20553" y="5730873"/>
            <a:ext cx="9152231" cy="400110"/>
          </a:xfrm>
          <a:prstGeom prst="rect">
            <a:avLst/>
          </a:prstGeom>
          <a:gradFill>
            <a:gsLst>
              <a:gs pos="0">
                <a:srgbClr val="C10C20">
                  <a:tint val="66000"/>
                  <a:satMod val="160000"/>
                </a:srgbClr>
              </a:gs>
              <a:gs pos="50000">
                <a:srgbClr val="C10C20">
                  <a:tint val="44500"/>
                  <a:satMod val="160000"/>
                </a:srgbClr>
              </a:gs>
              <a:gs pos="100000">
                <a:srgbClr val="C10C20">
                  <a:tint val="23500"/>
                  <a:satMod val="160000"/>
                </a:srgbClr>
              </a:gs>
            </a:gsLst>
            <a:path path="circle">
              <a:fillToRect l="100000" t="100000"/>
            </a:path>
          </a:gradFill>
          <a:ln>
            <a:solidFill>
              <a:srgbClr val="FF0000"/>
            </a:solidFill>
          </a:ln>
        </p:spPr>
        <p:txBody>
          <a:bodyPr wrap="square" rtlCol="0">
            <a:spAutoFit/>
          </a:bodyPr>
          <a:lstStyle/>
          <a:p>
            <a:pPr algn="r"/>
            <a:r>
              <a:rPr lang="es-MX" sz="2000" dirty="0">
                <a:solidFill>
                  <a:schemeClr val="bg1"/>
                </a:solidFill>
                <a:effectLst>
                  <a:outerShdw blurRad="38100" dist="38100" dir="2700000" algn="tl">
                    <a:srgbClr val="000000">
                      <a:alpha val="43137"/>
                    </a:srgbClr>
                  </a:outerShdw>
                </a:effectLst>
              </a:rPr>
              <a:t>				22 de julio de 2021</a:t>
            </a:r>
          </a:p>
        </p:txBody>
      </p:sp>
    </p:spTree>
    <p:extLst>
      <p:ext uri="{BB962C8B-B14F-4D97-AF65-F5344CB8AC3E}">
        <p14:creationId xmlns:p14="http://schemas.microsoft.com/office/powerpoint/2010/main" val="36055485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3 Conector recto"/>
          <p:cNvCxnSpPr/>
          <p:nvPr/>
        </p:nvCxnSpPr>
        <p:spPr>
          <a:xfrm>
            <a:off x="0" y="879812"/>
            <a:ext cx="9144000" cy="0"/>
          </a:xfrm>
          <a:prstGeom prst="line">
            <a:avLst/>
          </a:prstGeom>
          <a:ln w="44450">
            <a:solidFill>
              <a:srgbClr val="FF0000"/>
            </a:solidFill>
          </a:ln>
          <a:effectLst>
            <a:innerShdw blurRad="63500" dist="50800" dir="13500000">
              <a:srgbClr val="002060">
                <a:alpha val="50000"/>
              </a:srgbClr>
            </a:innerShdw>
          </a:effectLst>
        </p:spPr>
        <p:style>
          <a:lnRef idx="1">
            <a:schemeClr val="accent1"/>
          </a:lnRef>
          <a:fillRef idx="0">
            <a:schemeClr val="accent1"/>
          </a:fillRef>
          <a:effectRef idx="0">
            <a:schemeClr val="accent1"/>
          </a:effectRef>
          <a:fontRef idx="minor">
            <a:schemeClr val="tx1"/>
          </a:fontRef>
        </p:style>
      </p:cxnSp>
      <p:pic>
        <p:nvPicPr>
          <p:cNvPr id="5" name="Picture 1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40352" y="72117"/>
            <a:ext cx="1354894" cy="728802"/>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2 Marcador de número de diapositiva"/>
          <p:cNvSpPr>
            <a:spLocks noGrp="1"/>
          </p:cNvSpPr>
          <p:nvPr>
            <p:ph type="sldNum" sz="quarter" idx="12"/>
          </p:nvPr>
        </p:nvSpPr>
        <p:spPr>
          <a:xfrm>
            <a:off x="6945172" y="6476551"/>
            <a:ext cx="2133600" cy="365125"/>
          </a:xfrm>
        </p:spPr>
        <p:txBody>
          <a:bodyPr/>
          <a:lstStyle/>
          <a:p>
            <a:fld id="{61FFAE8A-2D29-48FE-8227-435C2F027B13}" type="slidenum">
              <a:rPr lang="en-GB" smtClean="0"/>
              <a:pPr/>
              <a:t>10</a:t>
            </a:fld>
            <a:endParaRPr lang="en-GB" dirty="0"/>
          </a:p>
        </p:txBody>
      </p:sp>
      <p:cxnSp>
        <p:nvCxnSpPr>
          <p:cNvPr id="7" name="6 Conector recto"/>
          <p:cNvCxnSpPr/>
          <p:nvPr/>
        </p:nvCxnSpPr>
        <p:spPr>
          <a:xfrm>
            <a:off x="0" y="6381328"/>
            <a:ext cx="9144001" cy="0"/>
          </a:xfrm>
          <a:prstGeom prst="line">
            <a:avLst/>
          </a:prstGeom>
          <a:ln w="44450">
            <a:solidFill>
              <a:srgbClr val="FF0000"/>
            </a:solidFill>
          </a:ln>
          <a:effectLst>
            <a:innerShdw blurRad="63500" dist="50800" dir="13500000">
              <a:srgbClr val="002060">
                <a:alpha val="50000"/>
              </a:srgbClr>
            </a:innerShdw>
          </a:effectLst>
        </p:spPr>
        <p:style>
          <a:lnRef idx="1">
            <a:schemeClr val="accent1"/>
          </a:lnRef>
          <a:fillRef idx="0">
            <a:schemeClr val="accent1"/>
          </a:fillRef>
          <a:effectRef idx="0">
            <a:schemeClr val="accent1"/>
          </a:effectRef>
          <a:fontRef idx="minor">
            <a:schemeClr val="tx1"/>
          </a:fontRef>
        </p:style>
      </p:cxnSp>
      <p:sp>
        <p:nvSpPr>
          <p:cNvPr id="8" name="7 CuadroTexto"/>
          <p:cNvSpPr txBox="1"/>
          <p:nvPr/>
        </p:nvSpPr>
        <p:spPr>
          <a:xfrm>
            <a:off x="395537" y="325814"/>
            <a:ext cx="7344816" cy="400110"/>
          </a:xfrm>
          <a:prstGeom prst="rect">
            <a:avLst/>
          </a:prstGeom>
          <a:noFill/>
        </p:spPr>
        <p:txBody>
          <a:bodyPr wrap="square" rtlCol="0">
            <a:spAutoFit/>
          </a:bodyPr>
          <a:lstStyle/>
          <a:p>
            <a:r>
              <a:rPr lang="es-MX" sz="2000" dirty="0">
                <a:solidFill>
                  <a:schemeClr val="tx1">
                    <a:lumMod val="85000"/>
                    <a:lumOff val="15000"/>
                  </a:schemeClr>
                </a:solidFill>
                <a:effectLst>
                  <a:outerShdw blurRad="38100" dist="38100" dir="2700000" algn="tl">
                    <a:srgbClr val="000000">
                      <a:alpha val="43137"/>
                    </a:srgbClr>
                  </a:outerShdw>
                </a:effectLst>
              </a:rPr>
              <a:t>REDUCCIÓN COSTOS DE MANTENIMIENTO L-12</a:t>
            </a:r>
          </a:p>
        </p:txBody>
      </p:sp>
      <p:sp>
        <p:nvSpPr>
          <p:cNvPr id="9" name="8 Rectángulo"/>
          <p:cNvSpPr/>
          <p:nvPr/>
        </p:nvSpPr>
        <p:spPr>
          <a:xfrm>
            <a:off x="357159" y="1054616"/>
            <a:ext cx="8352927" cy="5632311"/>
          </a:xfrm>
          <a:prstGeom prst="rect">
            <a:avLst/>
          </a:prstGeom>
        </p:spPr>
        <p:txBody>
          <a:bodyPr wrap="square">
            <a:spAutoFit/>
          </a:bodyPr>
          <a:lstStyle/>
          <a:p>
            <a:pPr algn="just"/>
            <a:r>
              <a:rPr lang="es-MX" sz="2400" b="1" dirty="0"/>
              <a:t> 2.- INSTALACIÓN DE MODIFICADORES DE FRICCIÓN.</a:t>
            </a:r>
            <a:endParaRPr lang="es-MX" sz="2400" dirty="0"/>
          </a:p>
          <a:p>
            <a:pPr marL="285750" indent="-285750" algn="just">
              <a:buFontTx/>
              <a:buChar char="-"/>
            </a:pPr>
            <a:endParaRPr lang="es-MX" sz="2400" dirty="0"/>
          </a:p>
          <a:p>
            <a:pPr marL="285750" indent="-285750" algn="just">
              <a:buFontTx/>
              <a:buChar char="-"/>
            </a:pPr>
            <a:r>
              <a:rPr lang="es-MX" sz="2400" dirty="0"/>
              <a:t>De acuerdo a la información que CAF proporcionó al STC en su oportunidad, contribuyen en gran medida a la contención y en algunos casos, hasta la desaparición del desgaste ondulatorio.</a:t>
            </a:r>
          </a:p>
          <a:p>
            <a:pPr marL="285750" indent="-285750" algn="just">
              <a:buFontTx/>
              <a:buChar char="-"/>
            </a:pPr>
            <a:r>
              <a:rPr lang="es-MX" sz="2400" dirty="0"/>
              <a:t>Disminuyen en más de un 25% los esfuerzos que el tren produce sobre la vía, principalmente en curvas de radios menores a 350 m.</a:t>
            </a:r>
          </a:p>
          <a:p>
            <a:pPr marL="285750" indent="-285750" algn="just">
              <a:buFontTx/>
              <a:buChar char="-"/>
            </a:pPr>
            <a:r>
              <a:rPr lang="es-MX" sz="2400" dirty="0"/>
              <a:t>Su costo de instalación y producto para 7 meses de operación fue cotizado en mayo de 2014 en un millón trescientos sesenta y nueve mil dólares americanos (más I.V.A.) para todo el tramo elevado de la Línea 12.</a:t>
            </a:r>
          </a:p>
          <a:p>
            <a:pPr marL="285750" indent="-285750" algn="just">
              <a:buFontTx/>
              <a:buChar char="-"/>
            </a:pPr>
            <a:r>
              <a:rPr lang="es-MX" sz="2400" dirty="0"/>
              <a:t>Se recomienda que también en el tramo subterráneo sean colocados modificadores de fricción.</a:t>
            </a:r>
          </a:p>
          <a:p>
            <a:pPr marL="285750" indent="-285750" algn="just">
              <a:buFontTx/>
              <a:buChar char="-"/>
            </a:pPr>
            <a:endParaRPr lang="es-MX" sz="2400" dirty="0"/>
          </a:p>
        </p:txBody>
      </p:sp>
      <p:pic>
        <p:nvPicPr>
          <p:cNvPr id="12"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5524" y="6571736"/>
            <a:ext cx="1694562" cy="181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56176" y="6517381"/>
            <a:ext cx="677825" cy="245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25730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3 Conector recto"/>
          <p:cNvCxnSpPr/>
          <p:nvPr/>
        </p:nvCxnSpPr>
        <p:spPr>
          <a:xfrm>
            <a:off x="0" y="879812"/>
            <a:ext cx="9144000" cy="0"/>
          </a:xfrm>
          <a:prstGeom prst="line">
            <a:avLst/>
          </a:prstGeom>
          <a:ln w="44450">
            <a:solidFill>
              <a:srgbClr val="FF0000"/>
            </a:solidFill>
          </a:ln>
          <a:effectLst>
            <a:innerShdw blurRad="63500" dist="50800" dir="13500000">
              <a:srgbClr val="002060">
                <a:alpha val="50000"/>
              </a:srgbClr>
            </a:innerShdw>
          </a:effectLst>
        </p:spPr>
        <p:style>
          <a:lnRef idx="1">
            <a:schemeClr val="accent1"/>
          </a:lnRef>
          <a:fillRef idx="0">
            <a:schemeClr val="accent1"/>
          </a:fillRef>
          <a:effectRef idx="0">
            <a:schemeClr val="accent1"/>
          </a:effectRef>
          <a:fontRef idx="minor">
            <a:schemeClr val="tx1"/>
          </a:fontRef>
        </p:style>
      </p:cxnSp>
      <p:pic>
        <p:nvPicPr>
          <p:cNvPr id="5" name="Picture 1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40352" y="72117"/>
            <a:ext cx="1354894" cy="728802"/>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2 Marcador de número de diapositiva"/>
          <p:cNvSpPr>
            <a:spLocks noGrp="1"/>
          </p:cNvSpPr>
          <p:nvPr>
            <p:ph type="sldNum" sz="quarter" idx="12"/>
          </p:nvPr>
        </p:nvSpPr>
        <p:spPr>
          <a:xfrm>
            <a:off x="6945172" y="6476551"/>
            <a:ext cx="2133600" cy="365125"/>
          </a:xfrm>
        </p:spPr>
        <p:txBody>
          <a:bodyPr/>
          <a:lstStyle/>
          <a:p>
            <a:fld id="{61FFAE8A-2D29-48FE-8227-435C2F027B13}" type="slidenum">
              <a:rPr lang="en-GB" smtClean="0"/>
              <a:pPr/>
              <a:t>11</a:t>
            </a:fld>
            <a:endParaRPr lang="en-GB" dirty="0"/>
          </a:p>
        </p:txBody>
      </p:sp>
      <p:cxnSp>
        <p:nvCxnSpPr>
          <p:cNvPr id="7" name="6 Conector recto"/>
          <p:cNvCxnSpPr/>
          <p:nvPr/>
        </p:nvCxnSpPr>
        <p:spPr>
          <a:xfrm>
            <a:off x="0" y="6381328"/>
            <a:ext cx="9144001" cy="0"/>
          </a:xfrm>
          <a:prstGeom prst="line">
            <a:avLst/>
          </a:prstGeom>
          <a:ln w="44450">
            <a:solidFill>
              <a:srgbClr val="FF0000"/>
            </a:solidFill>
          </a:ln>
          <a:effectLst>
            <a:innerShdw blurRad="63500" dist="50800" dir="13500000">
              <a:srgbClr val="002060">
                <a:alpha val="50000"/>
              </a:srgbClr>
            </a:innerShdw>
          </a:effectLst>
        </p:spPr>
        <p:style>
          <a:lnRef idx="1">
            <a:schemeClr val="accent1"/>
          </a:lnRef>
          <a:fillRef idx="0">
            <a:schemeClr val="accent1"/>
          </a:fillRef>
          <a:effectRef idx="0">
            <a:schemeClr val="accent1"/>
          </a:effectRef>
          <a:fontRef idx="minor">
            <a:schemeClr val="tx1"/>
          </a:fontRef>
        </p:style>
      </p:cxnSp>
      <p:sp>
        <p:nvSpPr>
          <p:cNvPr id="8" name="7 CuadroTexto"/>
          <p:cNvSpPr txBox="1"/>
          <p:nvPr/>
        </p:nvSpPr>
        <p:spPr>
          <a:xfrm>
            <a:off x="395537" y="325814"/>
            <a:ext cx="7344816" cy="384721"/>
          </a:xfrm>
          <a:prstGeom prst="rect">
            <a:avLst/>
          </a:prstGeom>
          <a:noFill/>
        </p:spPr>
        <p:txBody>
          <a:bodyPr wrap="square" rtlCol="0">
            <a:spAutoFit/>
          </a:bodyPr>
          <a:lstStyle/>
          <a:p>
            <a:r>
              <a:rPr lang="es-MX" sz="1900" dirty="0">
                <a:solidFill>
                  <a:schemeClr val="tx1">
                    <a:lumMod val="85000"/>
                    <a:lumOff val="15000"/>
                  </a:schemeClr>
                </a:solidFill>
                <a:effectLst>
                  <a:outerShdw blurRad="38100" dist="38100" dir="2700000" algn="tl">
                    <a:srgbClr val="000000">
                      <a:alpha val="43137"/>
                    </a:srgbClr>
                  </a:outerShdw>
                </a:effectLst>
              </a:rPr>
              <a:t>MATERIAL RODANTE NUEVO</a:t>
            </a:r>
          </a:p>
        </p:txBody>
      </p:sp>
      <p:sp>
        <p:nvSpPr>
          <p:cNvPr id="9" name="8 Rectángulo"/>
          <p:cNvSpPr/>
          <p:nvPr/>
        </p:nvSpPr>
        <p:spPr>
          <a:xfrm>
            <a:off x="357159" y="1049090"/>
            <a:ext cx="8352927" cy="6063198"/>
          </a:xfrm>
          <a:prstGeom prst="rect">
            <a:avLst/>
          </a:prstGeom>
        </p:spPr>
        <p:txBody>
          <a:bodyPr wrap="square">
            <a:spAutoFit/>
          </a:bodyPr>
          <a:lstStyle/>
          <a:p>
            <a:pPr algn="just"/>
            <a:r>
              <a:rPr lang="es-MX" sz="2000" dirty="0"/>
              <a:t>Se ha trabajado en el concepto de un nuevo material rodante, las características generales son las siguientes:</a:t>
            </a:r>
          </a:p>
          <a:p>
            <a:pPr algn="just"/>
            <a:endParaRPr lang="es-MX" sz="2000" dirty="0"/>
          </a:p>
          <a:p>
            <a:pPr marL="285750" indent="-285750" algn="just">
              <a:buFontTx/>
              <a:buChar char="-"/>
            </a:pPr>
            <a:r>
              <a:rPr lang="es-MX" sz="2000" dirty="0"/>
              <a:t>Composición:  9 coches.</a:t>
            </a:r>
          </a:p>
          <a:p>
            <a:pPr marL="285750" indent="-285750" algn="just">
              <a:buFontTx/>
              <a:buChar char="-"/>
            </a:pPr>
            <a:r>
              <a:rPr lang="es-MX" sz="2000" dirty="0"/>
              <a:t>Longitud del Tren, entre caras extremas de enganches: 151,700 </a:t>
            </a:r>
            <a:r>
              <a:rPr lang="es-MX" sz="2000" dirty="0" err="1"/>
              <a:t>mm.</a:t>
            </a:r>
            <a:endParaRPr lang="es-MX" sz="2000" dirty="0"/>
          </a:p>
          <a:p>
            <a:pPr marL="285750" indent="-285750" algn="just">
              <a:buFontTx/>
              <a:buChar char="-"/>
            </a:pPr>
            <a:r>
              <a:rPr lang="es-MX" sz="2000" dirty="0"/>
              <a:t>Ancho entre caras externas del Tren: 2,800 </a:t>
            </a:r>
            <a:r>
              <a:rPr lang="es-MX" sz="2000" dirty="0" err="1"/>
              <a:t>mm.</a:t>
            </a:r>
            <a:endParaRPr lang="es-MX" sz="2000" dirty="0"/>
          </a:p>
          <a:p>
            <a:pPr marL="285750" indent="-285750" algn="just">
              <a:buFontTx/>
              <a:buChar char="-"/>
            </a:pPr>
            <a:r>
              <a:rPr lang="es-MX" sz="2000" dirty="0"/>
              <a:t>Distancia entre ejes de pivotes del coche:  11,000 </a:t>
            </a:r>
            <a:r>
              <a:rPr lang="es-MX" sz="2000" dirty="0" err="1"/>
              <a:t>mm.</a:t>
            </a:r>
            <a:endParaRPr lang="es-MX" sz="2000" dirty="0"/>
          </a:p>
          <a:p>
            <a:pPr marL="285750" indent="-285750" algn="just">
              <a:buFontTx/>
              <a:buChar char="-"/>
            </a:pPr>
            <a:r>
              <a:rPr lang="es-MX" sz="2000" dirty="0"/>
              <a:t>Distancia entre ejes del </a:t>
            </a:r>
            <a:r>
              <a:rPr lang="es-MX" sz="2000" dirty="0" err="1"/>
              <a:t>bogie</a:t>
            </a:r>
            <a:r>
              <a:rPr lang="es-MX" sz="2000" dirty="0"/>
              <a:t>:  2,100 </a:t>
            </a:r>
            <a:r>
              <a:rPr lang="es-MX" sz="2000" dirty="0" err="1"/>
              <a:t>mm.</a:t>
            </a:r>
            <a:endParaRPr lang="es-MX" sz="2000" dirty="0"/>
          </a:p>
          <a:p>
            <a:pPr marL="285750" indent="-285750" algn="just">
              <a:buFontTx/>
              <a:buChar char="-"/>
            </a:pPr>
            <a:r>
              <a:rPr lang="es-MX" sz="2000" dirty="0"/>
              <a:t>Capacidad de pasajeros:</a:t>
            </a:r>
          </a:p>
          <a:p>
            <a:pPr algn="just"/>
            <a:r>
              <a:rPr lang="es-MX" sz="2000" dirty="0"/>
              <a:t>                           Sentados:  328 </a:t>
            </a:r>
            <a:r>
              <a:rPr lang="es-MX" sz="2000" dirty="0" err="1"/>
              <a:t>pax</a:t>
            </a:r>
            <a:r>
              <a:rPr lang="es-MX" sz="2000" dirty="0"/>
              <a:t>.</a:t>
            </a:r>
          </a:p>
          <a:p>
            <a:pPr algn="just"/>
            <a:r>
              <a:rPr lang="es-MX" sz="2000" dirty="0"/>
              <a:t>                           De </a:t>
            </a:r>
            <a:r>
              <a:rPr lang="es-MX" sz="2000" dirty="0" err="1"/>
              <a:t>pié</a:t>
            </a:r>
            <a:r>
              <a:rPr lang="es-MX" sz="2000" dirty="0"/>
              <a:t> a máxima capacidad (10 </a:t>
            </a:r>
            <a:r>
              <a:rPr lang="es-MX" sz="2000" dirty="0" err="1"/>
              <a:t>pax</a:t>
            </a:r>
            <a:r>
              <a:rPr lang="es-MX" sz="2000" dirty="0"/>
              <a:t>/m2): 2,520 </a:t>
            </a:r>
            <a:r>
              <a:rPr lang="es-MX" sz="2000" dirty="0" err="1"/>
              <a:t>pax</a:t>
            </a:r>
            <a:r>
              <a:rPr lang="es-MX" sz="2000" dirty="0"/>
              <a:t>.</a:t>
            </a:r>
          </a:p>
          <a:p>
            <a:pPr marL="285750" indent="-285750" algn="just">
              <a:buFontTx/>
              <a:buChar char="-"/>
            </a:pPr>
            <a:r>
              <a:rPr lang="es-MX" sz="2000" dirty="0"/>
              <a:t>Peso aproximado del Tren (9 coches): 268 Ton.</a:t>
            </a:r>
          </a:p>
          <a:p>
            <a:pPr marL="285750" indent="-285750" algn="just">
              <a:buFontTx/>
              <a:buChar char="-"/>
            </a:pPr>
            <a:r>
              <a:rPr lang="es-MX" sz="2000" dirty="0"/>
              <a:t>Carga por eje:</a:t>
            </a:r>
          </a:p>
          <a:p>
            <a:pPr algn="just"/>
            <a:r>
              <a:rPr lang="es-MX" sz="2000" dirty="0"/>
              <a:t>              En tara: 7.44 Ton/eje</a:t>
            </a:r>
          </a:p>
          <a:p>
            <a:pPr algn="just"/>
            <a:r>
              <a:rPr lang="es-MX" sz="2000" dirty="0"/>
              <a:t>              Máx. capacidad: 12.4 Ton/eje</a:t>
            </a:r>
          </a:p>
          <a:p>
            <a:pPr algn="just"/>
            <a:endParaRPr lang="es-MX" sz="2000" dirty="0"/>
          </a:p>
          <a:p>
            <a:pPr algn="just"/>
            <a:r>
              <a:rPr lang="es-MX" sz="2000" dirty="0"/>
              <a:t>Se adjunta plano general.</a:t>
            </a:r>
          </a:p>
          <a:p>
            <a:pPr algn="just"/>
            <a:endParaRPr lang="es-MX" sz="1600" dirty="0"/>
          </a:p>
          <a:p>
            <a:pPr algn="just"/>
            <a:endParaRPr lang="es-MX" sz="1600" dirty="0"/>
          </a:p>
          <a:p>
            <a:pPr algn="just"/>
            <a:endParaRPr lang="es-MX" sz="1600" dirty="0"/>
          </a:p>
        </p:txBody>
      </p:sp>
      <p:pic>
        <p:nvPicPr>
          <p:cNvPr id="12"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5524" y="6571736"/>
            <a:ext cx="1694562" cy="181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56176" y="6517381"/>
            <a:ext cx="677825" cy="245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81193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3 Conector recto"/>
          <p:cNvCxnSpPr/>
          <p:nvPr/>
        </p:nvCxnSpPr>
        <p:spPr>
          <a:xfrm>
            <a:off x="0" y="879812"/>
            <a:ext cx="9144000" cy="0"/>
          </a:xfrm>
          <a:prstGeom prst="line">
            <a:avLst/>
          </a:prstGeom>
          <a:ln w="44450">
            <a:solidFill>
              <a:srgbClr val="FF0000"/>
            </a:solidFill>
          </a:ln>
          <a:effectLst>
            <a:innerShdw blurRad="63500" dist="50800" dir="13500000">
              <a:srgbClr val="002060">
                <a:alpha val="50000"/>
              </a:srgbClr>
            </a:innerShdw>
          </a:effectLst>
        </p:spPr>
        <p:style>
          <a:lnRef idx="1">
            <a:schemeClr val="accent1"/>
          </a:lnRef>
          <a:fillRef idx="0">
            <a:schemeClr val="accent1"/>
          </a:fillRef>
          <a:effectRef idx="0">
            <a:schemeClr val="accent1"/>
          </a:effectRef>
          <a:fontRef idx="minor">
            <a:schemeClr val="tx1"/>
          </a:fontRef>
        </p:style>
      </p:cxnSp>
      <p:pic>
        <p:nvPicPr>
          <p:cNvPr id="5" name="Picture 1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40352" y="72117"/>
            <a:ext cx="1354894" cy="728802"/>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2 Marcador de número de diapositiva"/>
          <p:cNvSpPr>
            <a:spLocks noGrp="1"/>
          </p:cNvSpPr>
          <p:nvPr>
            <p:ph type="sldNum" sz="quarter" idx="12"/>
          </p:nvPr>
        </p:nvSpPr>
        <p:spPr>
          <a:xfrm>
            <a:off x="6945172" y="6476551"/>
            <a:ext cx="2133600" cy="365125"/>
          </a:xfrm>
        </p:spPr>
        <p:txBody>
          <a:bodyPr/>
          <a:lstStyle/>
          <a:p>
            <a:fld id="{61FFAE8A-2D29-48FE-8227-435C2F027B13}" type="slidenum">
              <a:rPr lang="en-GB" smtClean="0"/>
              <a:pPr/>
              <a:t>12</a:t>
            </a:fld>
            <a:endParaRPr lang="en-GB" dirty="0"/>
          </a:p>
        </p:txBody>
      </p:sp>
      <p:cxnSp>
        <p:nvCxnSpPr>
          <p:cNvPr id="7" name="6 Conector recto"/>
          <p:cNvCxnSpPr/>
          <p:nvPr/>
        </p:nvCxnSpPr>
        <p:spPr>
          <a:xfrm>
            <a:off x="0" y="6381328"/>
            <a:ext cx="9144001" cy="0"/>
          </a:xfrm>
          <a:prstGeom prst="line">
            <a:avLst/>
          </a:prstGeom>
          <a:ln w="44450">
            <a:solidFill>
              <a:srgbClr val="FF0000"/>
            </a:solidFill>
          </a:ln>
          <a:effectLst>
            <a:innerShdw blurRad="63500" dist="50800" dir="13500000">
              <a:srgbClr val="002060">
                <a:alpha val="50000"/>
              </a:srgbClr>
            </a:innerShdw>
          </a:effectLst>
        </p:spPr>
        <p:style>
          <a:lnRef idx="1">
            <a:schemeClr val="accent1"/>
          </a:lnRef>
          <a:fillRef idx="0">
            <a:schemeClr val="accent1"/>
          </a:fillRef>
          <a:effectRef idx="0">
            <a:schemeClr val="accent1"/>
          </a:effectRef>
          <a:fontRef idx="minor">
            <a:schemeClr val="tx1"/>
          </a:fontRef>
        </p:style>
      </p:cxnSp>
      <p:sp>
        <p:nvSpPr>
          <p:cNvPr id="8" name="7 CuadroTexto"/>
          <p:cNvSpPr txBox="1"/>
          <p:nvPr/>
        </p:nvSpPr>
        <p:spPr>
          <a:xfrm>
            <a:off x="395537" y="325814"/>
            <a:ext cx="7344816" cy="384721"/>
          </a:xfrm>
          <a:prstGeom prst="rect">
            <a:avLst/>
          </a:prstGeom>
          <a:noFill/>
        </p:spPr>
        <p:txBody>
          <a:bodyPr wrap="square" rtlCol="0">
            <a:spAutoFit/>
          </a:bodyPr>
          <a:lstStyle/>
          <a:p>
            <a:r>
              <a:rPr lang="es-MX" sz="1900" dirty="0">
                <a:solidFill>
                  <a:schemeClr val="tx1">
                    <a:lumMod val="85000"/>
                    <a:lumOff val="15000"/>
                  </a:schemeClr>
                </a:solidFill>
                <a:effectLst>
                  <a:outerShdw blurRad="38100" dist="38100" dir="2700000" algn="tl">
                    <a:srgbClr val="000000">
                      <a:alpha val="43137"/>
                    </a:srgbClr>
                  </a:outerShdw>
                </a:effectLst>
              </a:rPr>
              <a:t>MATERIAL RODANTE NUEVO</a:t>
            </a:r>
          </a:p>
        </p:txBody>
      </p:sp>
      <p:sp>
        <p:nvSpPr>
          <p:cNvPr id="9" name="8 Rectángulo"/>
          <p:cNvSpPr/>
          <p:nvPr/>
        </p:nvSpPr>
        <p:spPr>
          <a:xfrm>
            <a:off x="395537" y="1383154"/>
            <a:ext cx="8352927" cy="2554545"/>
          </a:xfrm>
          <a:prstGeom prst="rect">
            <a:avLst/>
          </a:prstGeom>
        </p:spPr>
        <p:txBody>
          <a:bodyPr wrap="square">
            <a:spAutoFit/>
          </a:bodyPr>
          <a:lstStyle/>
          <a:p>
            <a:pPr algn="just"/>
            <a:r>
              <a:rPr lang="es-MX" sz="1600" b="1" dirty="0"/>
              <a:t>OTROS CONCEPTOS A CONSIDERAR:</a:t>
            </a:r>
          </a:p>
          <a:p>
            <a:pPr algn="just"/>
            <a:endParaRPr lang="es-MX" sz="1600" dirty="0"/>
          </a:p>
          <a:p>
            <a:pPr algn="just"/>
            <a:r>
              <a:rPr lang="es-MX" sz="1600" dirty="0"/>
              <a:t>Valor del material Rodante Nuevo: 378 millones de Euros; aprox. 8,694 millones de pesos M.N. (T.C. 23 pesos/Euro).</a:t>
            </a:r>
          </a:p>
          <a:p>
            <a:pPr algn="just"/>
            <a:endParaRPr lang="es-MX" sz="1600" dirty="0"/>
          </a:p>
          <a:p>
            <a:pPr algn="just"/>
            <a:r>
              <a:rPr lang="es-MX" sz="1600" dirty="0"/>
              <a:t>Tiempo de Entrega:  24 meses para el primer tren, con pruebas incluidas.</a:t>
            </a:r>
          </a:p>
          <a:p>
            <a:pPr algn="just"/>
            <a:r>
              <a:rPr lang="es-MX" sz="1600" dirty="0"/>
              <a:t>                                      cadencia del resto, 2 trenes por mes.</a:t>
            </a:r>
          </a:p>
          <a:p>
            <a:pPr algn="just"/>
            <a:endParaRPr lang="es-MX" sz="1600" dirty="0"/>
          </a:p>
          <a:p>
            <a:pPr algn="just"/>
            <a:r>
              <a:rPr lang="es-MX" sz="1600" dirty="0"/>
              <a:t>Tiempo Total para 30 trenes:  39 meses.</a:t>
            </a:r>
          </a:p>
          <a:p>
            <a:pPr algn="just"/>
            <a:endParaRPr lang="es-MX" sz="1600" dirty="0"/>
          </a:p>
        </p:txBody>
      </p:sp>
      <p:pic>
        <p:nvPicPr>
          <p:cNvPr id="12"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5524" y="6571736"/>
            <a:ext cx="1694562" cy="181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56176" y="6517381"/>
            <a:ext cx="677825" cy="245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38877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3 Conector recto"/>
          <p:cNvCxnSpPr/>
          <p:nvPr/>
        </p:nvCxnSpPr>
        <p:spPr>
          <a:xfrm>
            <a:off x="0" y="879812"/>
            <a:ext cx="9144000" cy="0"/>
          </a:xfrm>
          <a:prstGeom prst="line">
            <a:avLst/>
          </a:prstGeom>
          <a:ln w="44450">
            <a:solidFill>
              <a:srgbClr val="FF0000"/>
            </a:solidFill>
          </a:ln>
          <a:effectLst>
            <a:innerShdw blurRad="63500" dist="50800" dir="13500000">
              <a:srgbClr val="002060">
                <a:alpha val="50000"/>
              </a:srgbClr>
            </a:innerShdw>
          </a:effectLst>
        </p:spPr>
        <p:style>
          <a:lnRef idx="1">
            <a:schemeClr val="accent1"/>
          </a:lnRef>
          <a:fillRef idx="0">
            <a:schemeClr val="accent1"/>
          </a:fillRef>
          <a:effectRef idx="0">
            <a:schemeClr val="accent1"/>
          </a:effectRef>
          <a:fontRef idx="minor">
            <a:schemeClr val="tx1"/>
          </a:fontRef>
        </p:style>
      </p:cxnSp>
      <p:pic>
        <p:nvPicPr>
          <p:cNvPr id="5" name="Picture 1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40352" y="72117"/>
            <a:ext cx="1354894" cy="728802"/>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2 Marcador de número de diapositiva"/>
          <p:cNvSpPr>
            <a:spLocks noGrp="1"/>
          </p:cNvSpPr>
          <p:nvPr>
            <p:ph type="sldNum" sz="quarter" idx="12"/>
          </p:nvPr>
        </p:nvSpPr>
        <p:spPr>
          <a:xfrm>
            <a:off x="6945172" y="6476551"/>
            <a:ext cx="2133600" cy="365125"/>
          </a:xfrm>
        </p:spPr>
        <p:txBody>
          <a:bodyPr/>
          <a:lstStyle/>
          <a:p>
            <a:fld id="{61FFAE8A-2D29-48FE-8227-435C2F027B13}" type="slidenum">
              <a:rPr lang="en-GB" smtClean="0"/>
              <a:pPr/>
              <a:t>13</a:t>
            </a:fld>
            <a:endParaRPr lang="en-GB" dirty="0"/>
          </a:p>
        </p:txBody>
      </p:sp>
      <p:cxnSp>
        <p:nvCxnSpPr>
          <p:cNvPr id="7" name="6 Conector recto"/>
          <p:cNvCxnSpPr/>
          <p:nvPr/>
        </p:nvCxnSpPr>
        <p:spPr>
          <a:xfrm>
            <a:off x="0" y="6381328"/>
            <a:ext cx="9144001" cy="0"/>
          </a:xfrm>
          <a:prstGeom prst="line">
            <a:avLst/>
          </a:prstGeom>
          <a:ln w="44450">
            <a:solidFill>
              <a:srgbClr val="FF0000"/>
            </a:solidFill>
          </a:ln>
          <a:effectLst>
            <a:innerShdw blurRad="63500" dist="50800" dir="13500000">
              <a:srgbClr val="002060">
                <a:alpha val="50000"/>
              </a:srgbClr>
            </a:innerShdw>
          </a:effectLst>
        </p:spPr>
        <p:style>
          <a:lnRef idx="1">
            <a:schemeClr val="accent1"/>
          </a:lnRef>
          <a:fillRef idx="0">
            <a:schemeClr val="accent1"/>
          </a:fillRef>
          <a:effectRef idx="0">
            <a:schemeClr val="accent1"/>
          </a:effectRef>
          <a:fontRef idx="minor">
            <a:schemeClr val="tx1"/>
          </a:fontRef>
        </p:style>
      </p:cxnSp>
      <p:sp>
        <p:nvSpPr>
          <p:cNvPr id="8" name="7 CuadroTexto"/>
          <p:cNvSpPr txBox="1"/>
          <p:nvPr/>
        </p:nvSpPr>
        <p:spPr>
          <a:xfrm>
            <a:off x="395537" y="325814"/>
            <a:ext cx="7344816" cy="384721"/>
          </a:xfrm>
          <a:prstGeom prst="rect">
            <a:avLst/>
          </a:prstGeom>
          <a:noFill/>
        </p:spPr>
        <p:txBody>
          <a:bodyPr wrap="square" rtlCol="0">
            <a:spAutoFit/>
          </a:bodyPr>
          <a:lstStyle/>
          <a:p>
            <a:r>
              <a:rPr lang="es-MX" sz="1900" dirty="0">
                <a:solidFill>
                  <a:schemeClr val="tx1">
                    <a:lumMod val="85000"/>
                    <a:lumOff val="15000"/>
                  </a:schemeClr>
                </a:solidFill>
                <a:effectLst>
                  <a:outerShdw blurRad="38100" dist="38100" dir="2700000" algn="tl">
                    <a:srgbClr val="000000">
                      <a:alpha val="43137"/>
                    </a:srgbClr>
                  </a:outerShdw>
                </a:effectLst>
              </a:rPr>
              <a:t>COMENTARIOS FINALES</a:t>
            </a:r>
          </a:p>
        </p:txBody>
      </p:sp>
      <p:sp>
        <p:nvSpPr>
          <p:cNvPr id="9" name="8 Rectángulo"/>
          <p:cNvSpPr/>
          <p:nvPr/>
        </p:nvSpPr>
        <p:spPr>
          <a:xfrm>
            <a:off x="395537" y="1383154"/>
            <a:ext cx="8352927" cy="4247317"/>
          </a:xfrm>
          <a:prstGeom prst="rect">
            <a:avLst/>
          </a:prstGeom>
        </p:spPr>
        <p:txBody>
          <a:bodyPr wrap="square">
            <a:spAutoFit/>
          </a:bodyPr>
          <a:lstStyle/>
          <a:p>
            <a:pPr algn="just"/>
            <a:r>
              <a:rPr lang="es-MX" dirty="0"/>
              <a:t>Con objeto de contar con la mayor cantidad de información posible, solicitamos nos pudieran proporcionar la información detallada de las operaciones de mantenimiento en el tramo subterráneo: puntos de actuación, frecuencia, así como los indicadores de los parámetros a corregir (perfil riel, existencia o no de desgaste ondulatorio, ubicación y número de pasadas de </a:t>
            </a:r>
            <a:r>
              <a:rPr lang="es-MX" dirty="0" err="1"/>
              <a:t>reperfilado</a:t>
            </a:r>
            <a:r>
              <a:rPr lang="es-MX" dirty="0"/>
              <a:t> y espesor corregido).  Consideramos conveniente, realizar una comparativa de estos parámetros con la parte elevada, para obtener conclusiones y enfocar mejor las acciones sobre la parte subterránea.</a:t>
            </a:r>
          </a:p>
          <a:p>
            <a:pPr algn="just"/>
            <a:endParaRPr lang="es-MX" dirty="0"/>
          </a:p>
          <a:p>
            <a:pPr algn="just"/>
            <a:r>
              <a:rPr lang="es-MX" dirty="0"/>
              <a:t>Adicionalmente, solicitamos nos pudiesen proporcionar el estado de la geometría real de vía (tanto vertical como lateral) y la rigidez o flexibilidad del amarre del riel a los durmientes.</a:t>
            </a:r>
          </a:p>
          <a:p>
            <a:pPr algn="just"/>
            <a:endParaRPr lang="es-MX" dirty="0"/>
          </a:p>
          <a:p>
            <a:pPr algn="just"/>
            <a:r>
              <a:rPr lang="es-MX" dirty="0"/>
              <a:t>La degradación de la vía depende de varios factores, entre los que destacan:</a:t>
            </a:r>
          </a:p>
          <a:p>
            <a:pPr algn="just"/>
            <a:endParaRPr lang="es-MX" dirty="0"/>
          </a:p>
          <a:p>
            <a:pPr algn="just"/>
            <a:endParaRPr lang="es-MX" dirty="0"/>
          </a:p>
        </p:txBody>
      </p:sp>
      <p:pic>
        <p:nvPicPr>
          <p:cNvPr id="12"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5524" y="6571736"/>
            <a:ext cx="1694562" cy="181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56176" y="6517381"/>
            <a:ext cx="677825" cy="245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2642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3 Conector recto"/>
          <p:cNvCxnSpPr/>
          <p:nvPr/>
        </p:nvCxnSpPr>
        <p:spPr>
          <a:xfrm>
            <a:off x="0" y="879812"/>
            <a:ext cx="9144000" cy="0"/>
          </a:xfrm>
          <a:prstGeom prst="line">
            <a:avLst/>
          </a:prstGeom>
          <a:ln w="44450">
            <a:solidFill>
              <a:srgbClr val="FF0000"/>
            </a:solidFill>
          </a:ln>
          <a:effectLst>
            <a:innerShdw blurRad="63500" dist="50800" dir="13500000">
              <a:srgbClr val="002060">
                <a:alpha val="50000"/>
              </a:srgbClr>
            </a:innerShdw>
          </a:effectLst>
        </p:spPr>
        <p:style>
          <a:lnRef idx="1">
            <a:schemeClr val="accent1"/>
          </a:lnRef>
          <a:fillRef idx="0">
            <a:schemeClr val="accent1"/>
          </a:fillRef>
          <a:effectRef idx="0">
            <a:schemeClr val="accent1"/>
          </a:effectRef>
          <a:fontRef idx="minor">
            <a:schemeClr val="tx1"/>
          </a:fontRef>
        </p:style>
      </p:cxnSp>
      <p:pic>
        <p:nvPicPr>
          <p:cNvPr id="5" name="Picture 1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40352" y="72117"/>
            <a:ext cx="1354894" cy="728802"/>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2 Marcador de número de diapositiva"/>
          <p:cNvSpPr>
            <a:spLocks noGrp="1"/>
          </p:cNvSpPr>
          <p:nvPr>
            <p:ph type="sldNum" sz="quarter" idx="12"/>
          </p:nvPr>
        </p:nvSpPr>
        <p:spPr>
          <a:xfrm>
            <a:off x="6945172" y="6476551"/>
            <a:ext cx="2133600" cy="365125"/>
          </a:xfrm>
        </p:spPr>
        <p:txBody>
          <a:bodyPr/>
          <a:lstStyle/>
          <a:p>
            <a:fld id="{61FFAE8A-2D29-48FE-8227-435C2F027B13}" type="slidenum">
              <a:rPr lang="en-GB" smtClean="0"/>
              <a:pPr/>
              <a:t>14</a:t>
            </a:fld>
            <a:endParaRPr lang="en-GB" dirty="0"/>
          </a:p>
        </p:txBody>
      </p:sp>
      <p:cxnSp>
        <p:nvCxnSpPr>
          <p:cNvPr id="7" name="6 Conector recto"/>
          <p:cNvCxnSpPr/>
          <p:nvPr/>
        </p:nvCxnSpPr>
        <p:spPr>
          <a:xfrm>
            <a:off x="0" y="6381328"/>
            <a:ext cx="9144001" cy="0"/>
          </a:xfrm>
          <a:prstGeom prst="line">
            <a:avLst/>
          </a:prstGeom>
          <a:ln w="44450">
            <a:solidFill>
              <a:srgbClr val="FF0000"/>
            </a:solidFill>
          </a:ln>
          <a:effectLst>
            <a:innerShdw blurRad="63500" dist="50800" dir="13500000">
              <a:srgbClr val="002060">
                <a:alpha val="50000"/>
              </a:srgbClr>
            </a:innerShdw>
          </a:effectLst>
        </p:spPr>
        <p:style>
          <a:lnRef idx="1">
            <a:schemeClr val="accent1"/>
          </a:lnRef>
          <a:fillRef idx="0">
            <a:schemeClr val="accent1"/>
          </a:fillRef>
          <a:effectRef idx="0">
            <a:schemeClr val="accent1"/>
          </a:effectRef>
          <a:fontRef idx="minor">
            <a:schemeClr val="tx1"/>
          </a:fontRef>
        </p:style>
      </p:cxnSp>
      <p:sp>
        <p:nvSpPr>
          <p:cNvPr id="8" name="7 CuadroTexto"/>
          <p:cNvSpPr txBox="1"/>
          <p:nvPr/>
        </p:nvSpPr>
        <p:spPr>
          <a:xfrm>
            <a:off x="395537" y="325814"/>
            <a:ext cx="7344816" cy="384721"/>
          </a:xfrm>
          <a:prstGeom prst="rect">
            <a:avLst/>
          </a:prstGeom>
          <a:noFill/>
        </p:spPr>
        <p:txBody>
          <a:bodyPr wrap="square" rtlCol="0">
            <a:spAutoFit/>
          </a:bodyPr>
          <a:lstStyle/>
          <a:p>
            <a:r>
              <a:rPr lang="es-MX" sz="1900" dirty="0">
                <a:solidFill>
                  <a:schemeClr val="tx1">
                    <a:lumMod val="85000"/>
                    <a:lumOff val="15000"/>
                  </a:schemeClr>
                </a:solidFill>
                <a:effectLst>
                  <a:outerShdw blurRad="38100" dist="38100" dir="2700000" algn="tl">
                    <a:srgbClr val="000000">
                      <a:alpha val="43137"/>
                    </a:srgbClr>
                  </a:outerShdw>
                </a:effectLst>
              </a:rPr>
              <a:t>COMENTARIOS FINALES</a:t>
            </a:r>
          </a:p>
        </p:txBody>
      </p:sp>
      <p:sp>
        <p:nvSpPr>
          <p:cNvPr id="9" name="8 Rectángulo"/>
          <p:cNvSpPr/>
          <p:nvPr/>
        </p:nvSpPr>
        <p:spPr>
          <a:xfrm>
            <a:off x="395537" y="1383154"/>
            <a:ext cx="8352927" cy="4739759"/>
          </a:xfrm>
          <a:prstGeom prst="rect">
            <a:avLst/>
          </a:prstGeom>
        </p:spPr>
        <p:txBody>
          <a:bodyPr wrap="square">
            <a:spAutoFit/>
          </a:bodyPr>
          <a:lstStyle/>
          <a:p>
            <a:pPr algn="just"/>
            <a:r>
              <a:rPr lang="es-MX" b="1" dirty="0"/>
              <a:t>Fuerzas Verticales</a:t>
            </a:r>
            <a:r>
              <a:rPr lang="es-MX" dirty="0"/>
              <a:t>. Dependen de la carga por eje, número de ejes del tren, y el tonelaje total transportado. No dependen de los empates de </a:t>
            </a:r>
            <a:r>
              <a:rPr lang="es-MX" dirty="0" err="1"/>
              <a:t>bogie</a:t>
            </a:r>
            <a:r>
              <a:rPr lang="es-MX" dirty="0"/>
              <a:t> y caja.</a:t>
            </a:r>
          </a:p>
          <a:p>
            <a:pPr algn="just"/>
            <a:r>
              <a:rPr lang="es-MX" dirty="0"/>
              <a:t>La degradación asociada modifica la geometría de la vía (defectos de alineación vertical) así como de la rigidez del asiento de los rieles, lo que provoca gastos de mantenimiento como bateo del balasto, corrección del alineamiento o de los asientos. </a:t>
            </a:r>
          </a:p>
          <a:p>
            <a:pPr algn="just"/>
            <a:r>
              <a:rPr lang="es-MX" dirty="0"/>
              <a:t>En muchas explotaciones, los costos globales de mantenimiento asociados a las fuerzas verticales son mayores que los asociados a fuerzas laterales (inscripción en curva).</a:t>
            </a:r>
          </a:p>
          <a:p>
            <a:pPr algn="just"/>
            <a:endParaRPr lang="es-MX" dirty="0"/>
          </a:p>
          <a:p>
            <a:pPr algn="just"/>
            <a:r>
              <a:rPr lang="es-MX" b="1" dirty="0"/>
              <a:t>Fuerzas Laterales. </a:t>
            </a:r>
            <a:r>
              <a:rPr lang="es-MX" dirty="0"/>
              <a:t>Dependen sobre todo de los esfuerzos de inscripción en curva, que generan desgastes en rieles y ruedas, con modificación del perfil de riel y rueda. En algunos casos (no en todos) el desgaste de riel deriva en una tipología particular de desgaste, que es el desgaste ondulatorio. También hay otros tipos de degradación asociados a las fuerzas laterales el RCF (Rolling </a:t>
            </a:r>
            <a:r>
              <a:rPr lang="es-MX" dirty="0" err="1"/>
              <a:t>Contact</a:t>
            </a:r>
            <a:r>
              <a:rPr lang="es-MX" dirty="0"/>
              <a:t> Fatigue). Una arquitectura con cajas y </a:t>
            </a:r>
            <a:r>
              <a:rPr lang="es-MX" dirty="0" err="1"/>
              <a:t>bogies</a:t>
            </a:r>
            <a:r>
              <a:rPr lang="es-MX" dirty="0"/>
              <a:t> de menor empate, podría llevar a un tonelaje mayor y un número  mayor de ejes y puntos de contacto y fricción entre tren y vía.</a:t>
            </a:r>
          </a:p>
          <a:p>
            <a:pPr algn="just"/>
            <a:endParaRPr lang="es-MX" sz="1600" dirty="0"/>
          </a:p>
          <a:p>
            <a:pPr algn="just"/>
            <a:endParaRPr lang="es-MX" sz="1600" dirty="0"/>
          </a:p>
        </p:txBody>
      </p:sp>
      <p:pic>
        <p:nvPicPr>
          <p:cNvPr id="12"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5524" y="6571736"/>
            <a:ext cx="1694562" cy="181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56176" y="6517381"/>
            <a:ext cx="677825" cy="245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829808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3 Conector recto"/>
          <p:cNvCxnSpPr/>
          <p:nvPr/>
        </p:nvCxnSpPr>
        <p:spPr>
          <a:xfrm>
            <a:off x="0" y="879812"/>
            <a:ext cx="9144000" cy="0"/>
          </a:xfrm>
          <a:prstGeom prst="line">
            <a:avLst/>
          </a:prstGeom>
          <a:ln w="44450">
            <a:solidFill>
              <a:srgbClr val="FF0000"/>
            </a:solidFill>
          </a:ln>
          <a:effectLst>
            <a:innerShdw blurRad="63500" dist="50800" dir="13500000">
              <a:srgbClr val="002060">
                <a:alpha val="50000"/>
              </a:srgbClr>
            </a:innerShdw>
          </a:effectLst>
        </p:spPr>
        <p:style>
          <a:lnRef idx="1">
            <a:schemeClr val="accent1"/>
          </a:lnRef>
          <a:fillRef idx="0">
            <a:schemeClr val="accent1"/>
          </a:fillRef>
          <a:effectRef idx="0">
            <a:schemeClr val="accent1"/>
          </a:effectRef>
          <a:fontRef idx="minor">
            <a:schemeClr val="tx1"/>
          </a:fontRef>
        </p:style>
      </p:cxnSp>
      <p:pic>
        <p:nvPicPr>
          <p:cNvPr id="5" name="Picture 1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40352" y="72117"/>
            <a:ext cx="1354894" cy="728802"/>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2 Marcador de número de diapositiva"/>
          <p:cNvSpPr>
            <a:spLocks noGrp="1"/>
          </p:cNvSpPr>
          <p:nvPr>
            <p:ph type="sldNum" sz="quarter" idx="12"/>
          </p:nvPr>
        </p:nvSpPr>
        <p:spPr>
          <a:xfrm>
            <a:off x="6945172" y="6476551"/>
            <a:ext cx="2133600" cy="365125"/>
          </a:xfrm>
        </p:spPr>
        <p:txBody>
          <a:bodyPr/>
          <a:lstStyle/>
          <a:p>
            <a:fld id="{61FFAE8A-2D29-48FE-8227-435C2F027B13}" type="slidenum">
              <a:rPr lang="en-GB" smtClean="0"/>
              <a:pPr/>
              <a:t>15</a:t>
            </a:fld>
            <a:endParaRPr lang="en-GB" dirty="0"/>
          </a:p>
        </p:txBody>
      </p:sp>
      <p:cxnSp>
        <p:nvCxnSpPr>
          <p:cNvPr id="7" name="6 Conector recto"/>
          <p:cNvCxnSpPr/>
          <p:nvPr/>
        </p:nvCxnSpPr>
        <p:spPr>
          <a:xfrm>
            <a:off x="0" y="6381328"/>
            <a:ext cx="9144001" cy="0"/>
          </a:xfrm>
          <a:prstGeom prst="line">
            <a:avLst/>
          </a:prstGeom>
          <a:ln w="44450">
            <a:solidFill>
              <a:srgbClr val="FF0000"/>
            </a:solidFill>
          </a:ln>
          <a:effectLst>
            <a:innerShdw blurRad="63500" dist="50800" dir="13500000">
              <a:srgbClr val="002060">
                <a:alpha val="50000"/>
              </a:srgbClr>
            </a:innerShdw>
          </a:effectLst>
        </p:spPr>
        <p:style>
          <a:lnRef idx="1">
            <a:schemeClr val="accent1"/>
          </a:lnRef>
          <a:fillRef idx="0">
            <a:schemeClr val="accent1"/>
          </a:fillRef>
          <a:effectRef idx="0">
            <a:schemeClr val="accent1"/>
          </a:effectRef>
          <a:fontRef idx="minor">
            <a:schemeClr val="tx1"/>
          </a:fontRef>
        </p:style>
      </p:cxnSp>
      <p:sp>
        <p:nvSpPr>
          <p:cNvPr id="8" name="7 CuadroTexto"/>
          <p:cNvSpPr txBox="1"/>
          <p:nvPr/>
        </p:nvSpPr>
        <p:spPr>
          <a:xfrm>
            <a:off x="395537" y="274444"/>
            <a:ext cx="7344816" cy="384721"/>
          </a:xfrm>
          <a:prstGeom prst="rect">
            <a:avLst/>
          </a:prstGeom>
          <a:noFill/>
        </p:spPr>
        <p:txBody>
          <a:bodyPr wrap="square" rtlCol="0">
            <a:spAutoFit/>
          </a:bodyPr>
          <a:lstStyle/>
          <a:p>
            <a:r>
              <a:rPr lang="es-MX" sz="1900" dirty="0">
                <a:solidFill>
                  <a:schemeClr val="tx1">
                    <a:lumMod val="85000"/>
                    <a:lumOff val="15000"/>
                  </a:schemeClr>
                </a:solidFill>
                <a:effectLst>
                  <a:outerShdw blurRad="38100" dist="38100" dir="2700000" algn="tl">
                    <a:srgbClr val="000000">
                      <a:alpha val="43137"/>
                    </a:srgbClr>
                  </a:outerShdw>
                </a:effectLst>
              </a:rPr>
              <a:t>COMENTARIOS FINALES</a:t>
            </a:r>
          </a:p>
        </p:txBody>
      </p:sp>
      <p:pic>
        <p:nvPicPr>
          <p:cNvPr id="12"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5524" y="6571736"/>
            <a:ext cx="1694562" cy="181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56176" y="6517381"/>
            <a:ext cx="677825" cy="245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CuadroTexto 10">
            <a:extLst>
              <a:ext uri="{FF2B5EF4-FFF2-40B4-BE49-F238E27FC236}">
                <a16:creationId xmlns:a16="http://schemas.microsoft.com/office/drawing/2014/main" id="{D752E201-6FA8-41E2-B2E5-7AE655FC99FA}"/>
              </a:ext>
            </a:extLst>
          </p:cNvPr>
          <p:cNvSpPr txBox="1"/>
          <p:nvPr/>
        </p:nvSpPr>
        <p:spPr>
          <a:xfrm>
            <a:off x="755576" y="2138907"/>
            <a:ext cx="7560840" cy="1754326"/>
          </a:xfrm>
          <a:prstGeom prst="rect">
            <a:avLst/>
          </a:prstGeom>
          <a:noFill/>
        </p:spPr>
        <p:txBody>
          <a:bodyPr wrap="square">
            <a:spAutoFit/>
          </a:bodyPr>
          <a:lstStyle/>
          <a:p>
            <a:pPr algn="just"/>
            <a:r>
              <a:rPr lang="es-MX" sz="1800" b="1" dirty="0"/>
              <a:t>CAF, COMO SIEMPRE, PONE A DISPOSICIÓN DEL PROBLEMA TODO SU KNOW-HOW Y COMPROMISO PARA CONTRIBUIR A LA MEJORA, INCLUYENDO ANALIZAR POSIBLES ARQUITECTURAS ALTERNATIVAS DE VEHÍCULOS (AÚN CONSIDERANDO QUE NO ES EL FACTOR PRINCIPAL), SIN DESCARTAR CUALQUIER ANÁLISIS QUE PERMITA ENCONTRAR LA MEJOR SOLUCIÓN GLOBAL.</a:t>
            </a:r>
          </a:p>
        </p:txBody>
      </p:sp>
    </p:spTree>
    <p:extLst>
      <p:ext uri="{BB962C8B-B14F-4D97-AF65-F5344CB8AC3E}">
        <p14:creationId xmlns:p14="http://schemas.microsoft.com/office/powerpoint/2010/main" val="2592585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3 Conector recto"/>
          <p:cNvCxnSpPr/>
          <p:nvPr/>
        </p:nvCxnSpPr>
        <p:spPr>
          <a:xfrm>
            <a:off x="0" y="879812"/>
            <a:ext cx="9144000" cy="0"/>
          </a:xfrm>
          <a:prstGeom prst="line">
            <a:avLst/>
          </a:prstGeom>
          <a:ln w="44450">
            <a:solidFill>
              <a:srgbClr val="FF0000"/>
            </a:solidFill>
          </a:ln>
          <a:effectLst>
            <a:innerShdw blurRad="63500" dist="50800" dir="13500000">
              <a:srgbClr val="002060">
                <a:alpha val="50000"/>
              </a:srgbClr>
            </a:innerShdw>
          </a:effectLst>
        </p:spPr>
        <p:style>
          <a:lnRef idx="1">
            <a:schemeClr val="accent1"/>
          </a:lnRef>
          <a:fillRef idx="0">
            <a:schemeClr val="accent1"/>
          </a:fillRef>
          <a:effectRef idx="0">
            <a:schemeClr val="accent1"/>
          </a:effectRef>
          <a:fontRef idx="minor">
            <a:schemeClr val="tx1"/>
          </a:fontRef>
        </p:style>
      </p:cxnSp>
      <p:pic>
        <p:nvPicPr>
          <p:cNvPr id="5" name="Picture 1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40352" y="72117"/>
            <a:ext cx="1354894" cy="728802"/>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2 Marcador de número de diapositiva"/>
          <p:cNvSpPr>
            <a:spLocks noGrp="1"/>
          </p:cNvSpPr>
          <p:nvPr>
            <p:ph type="sldNum" sz="quarter" idx="12"/>
          </p:nvPr>
        </p:nvSpPr>
        <p:spPr>
          <a:xfrm>
            <a:off x="6945172" y="6476551"/>
            <a:ext cx="2133600" cy="365125"/>
          </a:xfrm>
        </p:spPr>
        <p:txBody>
          <a:bodyPr/>
          <a:lstStyle/>
          <a:p>
            <a:fld id="{61FFAE8A-2D29-48FE-8227-435C2F027B13}" type="slidenum">
              <a:rPr lang="en-GB" smtClean="0"/>
              <a:pPr/>
              <a:t>2</a:t>
            </a:fld>
            <a:endParaRPr lang="en-GB" dirty="0"/>
          </a:p>
        </p:txBody>
      </p:sp>
      <p:cxnSp>
        <p:nvCxnSpPr>
          <p:cNvPr id="7" name="6 Conector recto"/>
          <p:cNvCxnSpPr/>
          <p:nvPr/>
        </p:nvCxnSpPr>
        <p:spPr>
          <a:xfrm>
            <a:off x="0" y="6381328"/>
            <a:ext cx="9144001" cy="0"/>
          </a:xfrm>
          <a:prstGeom prst="line">
            <a:avLst/>
          </a:prstGeom>
          <a:ln w="44450">
            <a:solidFill>
              <a:srgbClr val="FF0000"/>
            </a:solidFill>
          </a:ln>
          <a:effectLst>
            <a:innerShdw blurRad="63500" dist="50800" dir="13500000">
              <a:srgbClr val="002060">
                <a:alpha val="50000"/>
              </a:srgbClr>
            </a:innerShdw>
          </a:effectLst>
        </p:spPr>
        <p:style>
          <a:lnRef idx="1">
            <a:schemeClr val="accent1"/>
          </a:lnRef>
          <a:fillRef idx="0">
            <a:schemeClr val="accent1"/>
          </a:fillRef>
          <a:effectRef idx="0">
            <a:schemeClr val="accent1"/>
          </a:effectRef>
          <a:fontRef idx="minor">
            <a:schemeClr val="tx1"/>
          </a:fontRef>
        </p:style>
      </p:cxnSp>
      <p:sp>
        <p:nvSpPr>
          <p:cNvPr id="8" name="7 CuadroTexto"/>
          <p:cNvSpPr txBox="1"/>
          <p:nvPr/>
        </p:nvSpPr>
        <p:spPr>
          <a:xfrm>
            <a:off x="395537" y="325814"/>
            <a:ext cx="7344816" cy="384721"/>
          </a:xfrm>
          <a:prstGeom prst="rect">
            <a:avLst/>
          </a:prstGeom>
          <a:noFill/>
        </p:spPr>
        <p:txBody>
          <a:bodyPr wrap="square" rtlCol="0">
            <a:spAutoFit/>
          </a:bodyPr>
          <a:lstStyle/>
          <a:p>
            <a:r>
              <a:rPr lang="es-MX" sz="1900" dirty="0">
                <a:solidFill>
                  <a:schemeClr val="tx1">
                    <a:lumMod val="85000"/>
                    <a:lumOff val="15000"/>
                  </a:schemeClr>
                </a:solidFill>
                <a:effectLst>
                  <a:outerShdw blurRad="38100" dist="38100" dir="2700000" algn="tl">
                    <a:srgbClr val="000000">
                      <a:alpha val="43137"/>
                    </a:srgbClr>
                  </a:outerShdw>
                </a:effectLst>
              </a:rPr>
              <a:t>XXXXXX</a:t>
            </a:r>
          </a:p>
        </p:txBody>
      </p:sp>
      <p:sp>
        <p:nvSpPr>
          <p:cNvPr id="9" name="8 Rectángulo"/>
          <p:cNvSpPr/>
          <p:nvPr/>
        </p:nvSpPr>
        <p:spPr>
          <a:xfrm>
            <a:off x="403411" y="1268760"/>
            <a:ext cx="8352927" cy="830997"/>
          </a:xfrm>
          <a:prstGeom prst="rect">
            <a:avLst/>
          </a:prstGeom>
        </p:spPr>
        <p:txBody>
          <a:bodyPr wrap="square">
            <a:spAutoFit/>
          </a:bodyPr>
          <a:lstStyle/>
          <a:p>
            <a:pPr algn="ctr"/>
            <a:r>
              <a:rPr lang="es-MX" sz="4800" b="1" dirty="0"/>
              <a:t>PRESENTACIÓN  </a:t>
            </a:r>
          </a:p>
        </p:txBody>
      </p:sp>
      <p:pic>
        <p:nvPicPr>
          <p:cNvPr id="12"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5524" y="6571736"/>
            <a:ext cx="1694562" cy="181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56176" y="6517381"/>
            <a:ext cx="677825" cy="245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8 Rectángulo">
            <a:extLst>
              <a:ext uri="{FF2B5EF4-FFF2-40B4-BE49-F238E27FC236}">
                <a16:creationId xmlns:a16="http://schemas.microsoft.com/office/drawing/2014/main" id="{2494DAF9-5DA2-42E9-AFFB-C3B4DBA79BF2}"/>
              </a:ext>
            </a:extLst>
          </p:cNvPr>
          <p:cNvSpPr/>
          <p:nvPr/>
        </p:nvSpPr>
        <p:spPr>
          <a:xfrm>
            <a:off x="403411" y="2720679"/>
            <a:ext cx="8352927" cy="830997"/>
          </a:xfrm>
          <a:prstGeom prst="rect">
            <a:avLst/>
          </a:prstGeom>
        </p:spPr>
        <p:txBody>
          <a:bodyPr wrap="square">
            <a:spAutoFit/>
          </a:bodyPr>
          <a:lstStyle/>
          <a:p>
            <a:pPr algn="ctr"/>
            <a:r>
              <a:rPr lang="es-MX" sz="4800" b="1" dirty="0"/>
              <a:t>AL COMITÉ TÉCNICO  L-12</a:t>
            </a:r>
          </a:p>
        </p:txBody>
      </p:sp>
      <p:sp>
        <p:nvSpPr>
          <p:cNvPr id="11" name="8 Rectángulo">
            <a:extLst>
              <a:ext uri="{FF2B5EF4-FFF2-40B4-BE49-F238E27FC236}">
                <a16:creationId xmlns:a16="http://schemas.microsoft.com/office/drawing/2014/main" id="{85B19E82-B669-46A4-94FE-6886C5810D43}"/>
              </a:ext>
            </a:extLst>
          </p:cNvPr>
          <p:cNvSpPr/>
          <p:nvPr/>
        </p:nvSpPr>
        <p:spPr>
          <a:xfrm>
            <a:off x="378684" y="4513910"/>
            <a:ext cx="8352927" cy="584775"/>
          </a:xfrm>
          <a:prstGeom prst="rect">
            <a:avLst/>
          </a:prstGeom>
        </p:spPr>
        <p:txBody>
          <a:bodyPr wrap="square">
            <a:spAutoFit/>
          </a:bodyPr>
          <a:lstStyle/>
          <a:p>
            <a:pPr algn="ctr"/>
            <a:r>
              <a:rPr lang="es-MX" sz="3200" dirty="0"/>
              <a:t>22  /  JULIO  /  2021</a:t>
            </a:r>
          </a:p>
        </p:txBody>
      </p:sp>
    </p:spTree>
    <p:extLst>
      <p:ext uri="{BB962C8B-B14F-4D97-AF65-F5344CB8AC3E}">
        <p14:creationId xmlns:p14="http://schemas.microsoft.com/office/powerpoint/2010/main" val="840224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4" name="3 Conector recto"/>
          <p:cNvCxnSpPr/>
          <p:nvPr/>
        </p:nvCxnSpPr>
        <p:spPr>
          <a:xfrm>
            <a:off x="0" y="879812"/>
            <a:ext cx="9144000" cy="0"/>
          </a:xfrm>
          <a:prstGeom prst="line">
            <a:avLst/>
          </a:prstGeom>
          <a:ln w="44450">
            <a:solidFill>
              <a:srgbClr val="FF0000"/>
            </a:solidFill>
          </a:ln>
          <a:effectLst>
            <a:innerShdw blurRad="63500" dist="50800" dir="13500000">
              <a:srgbClr val="002060">
                <a:alpha val="50000"/>
              </a:srgbClr>
            </a:innerShdw>
          </a:effectLst>
        </p:spPr>
        <p:style>
          <a:lnRef idx="1">
            <a:schemeClr val="accent1"/>
          </a:lnRef>
          <a:fillRef idx="0">
            <a:schemeClr val="accent1"/>
          </a:fillRef>
          <a:effectRef idx="0">
            <a:schemeClr val="accent1"/>
          </a:effectRef>
          <a:fontRef idx="minor">
            <a:schemeClr val="tx1"/>
          </a:fontRef>
        </p:style>
      </p:cxnSp>
      <p:pic>
        <p:nvPicPr>
          <p:cNvPr id="5" name="Picture 1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40352" y="72117"/>
            <a:ext cx="1354894" cy="728802"/>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2 Marcador de número de diapositiva"/>
          <p:cNvSpPr>
            <a:spLocks noGrp="1"/>
          </p:cNvSpPr>
          <p:nvPr>
            <p:ph type="sldNum" sz="quarter" idx="12"/>
          </p:nvPr>
        </p:nvSpPr>
        <p:spPr>
          <a:xfrm>
            <a:off x="6945172" y="6476551"/>
            <a:ext cx="2133600" cy="365125"/>
          </a:xfrm>
        </p:spPr>
        <p:txBody>
          <a:bodyPr/>
          <a:lstStyle/>
          <a:p>
            <a:fld id="{61FFAE8A-2D29-48FE-8227-435C2F027B13}" type="slidenum">
              <a:rPr lang="en-GB" smtClean="0"/>
              <a:pPr/>
              <a:t>3</a:t>
            </a:fld>
            <a:endParaRPr lang="en-GB" dirty="0"/>
          </a:p>
        </p:txBody>
      </p:sp>
      <p:cxnSp>
        <p:nvCxnSpPr>
          <p:cNvPr id="7" name="6 Conector recto"/>
          <p:cNvCxnSpPr/>
          <p:nvPr/>
        </p:nvCxnSpPr>
        <p:spPr>
          <a:xfrm>
            <a:off x="0" y="6381328"/>
            <a:ext cx="9144001" cy="0"/>
          </a:xfrm>
          <a:prstGeom prst="line">
            <a:avLst/>
          </a:prstGeom>
          <a:ln w="44450">
            <a:solidFill>
              <a:srgbClr val="FF0000"/>
            </a:solidFill>
          </a:ln>
          <a:effectLst>
            <a:innerShdw blurRad="63500" dist="50800" dir="13500000">
              <a:srgbClr val="002060">
                <a:alpha val="50000"/>
              </a:srgbClr>
            </a:innerShdw>
          </a:effectLst>
        </p:spPr>
        <p:style>
          <a:lnRef idx="1">
            <a:schemeClr val="accent1"/>
          </a:lnRef>
          <a:fillRef idx="0">
            <a:schemeClr val="accent1"/>
          </a:fillRef>
          <a:effectRef idx="0">
            <a:schemeClr val="accent1"/>
          </a:effectRef>
          <a:fontRef idx="minor">
            <a:schemeClr val="tx1"/>
          </a:fontRef>
        </p:style>
      </p:cxnSp>
      <p:sp>
        <p:nvSpPr>
          <p:cNvPr id="9" name="8 Rectángulo"/>
          <p:cNvSpPr/>
          <p:nvPr/>
        </p:nvSpPr>
        <p:spPr>
          <a:xfrm>
            <a:off x="395537" y="2260685"/>
            <a:ext cx="8352927" cy="646331"/>
          </a:xfrm>
          <a:prstGeom prst="rect">
            <a:avLst/>
          </a:prstGeom>
        </p:spPr>
        <p:txBody>
          <a:bodyPr wrap="square">
            <a:spAutoFit/>
          </a:bodyPr>
          <a:lstStyle/>
          <a:p>
            <a:pPr algn="just"/>
            <a:r>
              <a:rPr lang="es-MX" sz="3600" b="1" dirty="0"/>
              <a:t>SEGURIDAD EN LA OPERACIÓN </a:t>
            </a:r>
          </a:p>
        </p:txBody>
      </p:sp>
      <p:pic>
        <p:nvPicPr>
          <p:cNvPr id="12"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5524" y="6571736"/>
            <a:ext cx="1694562" cy="181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56176" y="6517381"/>
            <a:ext cx="677825" cy="245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CuadroTexto 10">
            <a:extLst>
              <a:ext uri="{FF2B5EF4-FFF2-40B4-BE49-F238E27FC236}">
                <a16:creationId xmlns:a16="http://schemas.microsoft.com/office/drawing/2014/main" id="{670B1DFB-1C92-456B-9B62-FC3BA5249791}"/>
              </a:ext>
            </a:extLst>
          </p:cNvPr>
          <p:cNvSpPr txBox="1"/>
          <p:nvPr/>
        </p:nvSpPr>
        <p:spPr>
          <a:xfrm>
            <a:off x="395537" y="4159424"/>
            <a:ext cx="8611228" cy="646331"/>
          </a:xfrm>
          <a:prstGeom prst="rect">
            <a:avLst/>
          </a:prstGeom>
          <a:noFill/>
        </p:spPr>
        <p:txBody>
          <a:bodyPr wrap="square">
            <a:spAutoFit/>
          </a:bodyPr>
          <a:lstStyle/>
          <a:p>
            <a:pPr algn="just"/>
            <a:r>
              <a:rPr lang="es-MX" sz="3600" b="1" dirty="0"/>
              <a:t>REDUCCIÓN COSTOS DE MANTENIMIENTO</a:t>
            </a:r>
          </a:p>
        </p:txBody>
      </p:sp>
    </p:spTree>
    <p:extLst>
      <p:ext uri="{BB962C8B-B14F-4D97-AF65-F5344CB8AC3E}">
        <p14:creationId xmlns:p14="http://schemas.microsoft.com/office/powerpoint/2010/main" val="159075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3 Conector recto"/>
          <p:cNvCxnSpPr/>
          <p:nvPr/>
        </p:nvCxnSpPr>
        <p:spPr>
          <a:xfrm>
            <a:off x="0" y="879812"/>
            <a:ext cx="9144000" cy="0"/>
          </a:xfrm>
          <a:prstGeom prst="line">
            <a:avLst/>
          </a:prstGeom>
          <a:ln w="44450">
            <a:solidFill>
              <a:srgbClr val="FF0000"/>
            </a:solidFill>
          </a:ln>
          <a:effectLst>
            <a:innerShdw blurRad="63500" dist="50800" dir="13500000">
              <a:srgbClr val="002060">
                <a:alpha val="50000"/>
              </a:srgbClr>
            </a:innerShdw>
          </a:effectLst>
        </p:spPr>
        <p:style>
          <a:lnRef idx="1">
            <a:schemeClr val="accent1"/>
          </a:lnRef>
          <a:fillRef idx="0">
            <a:schemeClr val="accent1"/>
          </a:fillRef>
          <a:effectRef idx="0">
            <a:schemeClr val="accent1"/>
          </a:effectRef>
          <a:fontRef idx="minor">
            <a:schemeClr val="tx1"/>
          </a:fontRef>
        </p:style>
      </p:cxnSp>
      <p:pic>
        <p:nvPicPr>
          <p:cNvPr id="5" name="Picture 1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40352" y="72117"/>
            <a:ext cx="1354894" cy="728802"/>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2 Marcador de número de diapositiva"/>
          <p:cNvSpPr>
            <a:spLocks noGrp="1"/>
          </p:cNvSpPr>
          <p:nvPr>
            <p:ph type="sldNum" sz="quarter" idx="12"/>
          </p:nvPr>
        </p:nvSpPr>
        <p:spPr>
          <a:xfrm>
            <a:off x="6945172" y="6476551"/>
            <a:ext cx="2133600" cy="365125"/>
          </a:xfrm>
        </p:spPr>
        <p:txBody>
          <a:bodyPr/>
          <a:lstStyle/>
          <a:p>
            <a:fld id="{61FFAE8A-2D29-48FE-8227-435C2F027B13}" type="slidenum">
              <a:rPr lang="en-GB" smtClean="0"/>
              <a:pPr/>
              <a:t>4</a:t>
            </a:fld>
            <a:endParaRPr lang="en-GB" dirty="0"/>
          </a:p>
        </p:txBody>
      </p:sp>
      <p:cxnSp>
        <p:nvCxnSpPr>
          <p:cNvPr id="7" name="6 Conector recto"/>
          <p:cNvCxnSpPr/>
          <p:nvPr/>
        </p:nvCxnSpPr>
        <p:spPr>
          <a:xfrm>
            <a:off x="0" y="6381328"/>
            <a:ext cx="9144001" cy="0"/>
          </a:xfrm>
          <a:prstGeom prst="line">
            <a:avLst/>
          </a:prstGeom>
          <a:ln w="44450">
            <a:solidFill>
              <a:srgbClr val="FF0000"/>
            </a:solidFill>
          </a:ln>
          <a:effectLst>
            <a:innerShdw blurRad="63500" dist="50800" dir="13500000">
              <a:srgbClr val="002060">
                <a:alpha val="50000"/>
              </a:srgbClr>
            </a:innerShdw>
          </a:effectLst>
        </p:spPr>
        <p:style>
          <a:lnRef idx="1">
            <a:schemeClr val="accent1"/>
          </a:lnRef>
          <a:fillRef idx="0">
            <a:schemeClr val="accent1"/>
          </a:fillRef>
          <a:effectRef idx="0">
            <a:schemeClr val="accent1"/>
          </a:effectRef>
          <a:fontRef idx="minor">
            <a:schemeClr val="tx1"/>
          </a:fontRef>
        </p:style>
      </p:cxnSp>
      <p:sp>
        <p:nvSpPr>
          <p:cNvPr id="8" name="7 CuadroTexto"/>
          <p:cNvSpPr txBox="1"/>
          <p:nvPr/>
        </p:nvSpPr>
        <p:spPr>
          <a:xfrm>
            <a:off x="395537" y="325814"/>
            <a:ext cx="7344816" cy="384721"/>
          </a:xfrm>
          <a:prstGeom prst="rect">
            <a:avLst/>
          </a:prstGeom>
          <a:noFill/>
        </p:spPr>
        <p:txBody>
          <a:bodyPr wrap="square" rtlCol="0">
            <a:spAutoFit/>
          </a:bodyPr>
          <a:lstStyle/>
          <a:p>
            <a:r>
              <a:rPr lang="es-MX" sz="1900" dirty="0">
                <a:solidFill>
                  <a:schemeClr val="tx1">
                    <a:lumMod val="85000"/>
                    <a:lumOff val="15000"/>
                  </a:schemeClr>
                </a:solidFill>
                <a:effectLst>
                  <a:outerShdw blurRad="38100" dist="38100" dir="2700000" algn="tl">
                    <a:srgbClr val="000000">
                      <a:alpha val="43137"/>
                    </a:srgbClr>
                  </a:outerShdw>
                </a:effectLst>
              </a:rPr>
              <a:t>ANTECEDENTES</a:t>
            </a:r>
          </a:p>
        </p:txBody>
      </p:sp>
      <p:sp>
        <p:nvSpPr>
          <p:cNvPr id="9" name="8 Rectángulo"/>
          <p:cNvSpPr/>
          <p:nvPr/>
        </p:nvSpPr>
        <p:spPr>
          <a:xfrm>
            <a:off x="395537" y="995961"/>
            <a:ext cx="8352927" cy="6001643"/>
          </a:xfrm>
          <a:prstGeom prst="rect">
            <a:avLst/>
          </a:prstGeom>
        </p:spPr>
        <p:txBody>
          <a:bodyPr wrap="square">
            <a:spAutoFit/>
          </a:bodyPr>
          <a:lstStyle/>
          <a:p>
            <a:pPr algn="just"/>
            <a:r>
              <a:rPr lang="es-MX" sz="1600" dirty="0"/>
              <a:t>INICIO PRUEBAS Y ASENTAMIENTO DE LOS TRENES:                                      22 / ABRIL / 2012</a:t>
            </a:r>
          </a:p>
          <a:p>
            <a:pPr algn="just"/>
            <a:endParaRPr lang="es-MX" sz="1600" dirty="0"/>
          </a:p>
          <a:p>
            <a:pPr algn="just"/>
            <a:r>
              <a:rPr lang="es-MX" sz="1600" dirty="0"/>
              <a:t>INICIO DE PRUEBAS DE FAMILIARIZACIÓN:                                                        AGOSTO / 2012</a:t>
            </a:r>
          </a:p>
          <a:p>
            <a:pPr algn="just"/>
            <a:endParaRPr lang="es-MX" sz="1600" dirty="0"/>
          </a:p>
          <a:p>
            <a:pPr algn="just"/>
            <a:r>
              <a:rPr lang="es-MX" sz="1600" dirty="0"/>
              <a:t>INAUGURACIÓN DE LA LÍNEA 12:                                                                    30 / OCTUBRE / 2012</a:t>
            </a:r>
          </a:p>
          <a:p>
            <a:pPr algn="just"/>
            <a:endParaRPr lang="es-MX" sz="1600" dirty="0"/>
          </a:p>
          <a:p>
            <a:pPr algn="just"/>
            <a:r>
              <a:rPr lang="es-MX" sz="1600" dirty="0"/>
              <a:t>PRIMERA SUSPENSIÓN PARCIAL DEL SERVICIO:                                            11 / MARZO / 2014</a:t>
            </a:r>
          </a:p>
          <a:p>
            <a:pPr algn="just"/>
            <a:endParaRPr lang="es-MX" sz="1600" dirty="0"/>
          </a:p>
          <a:p>
            <a:pPr algn="just"/>
            <a:r>
              <a:rPr lang="es-MX" sz="1600" dirty="0"/>
              <a:t>PRESENTACIÓN REPORTE FINAL DE DIAGNÓSTICO SYSTRA:                      29 / AGOSTO / 2014</a:t>
            </a:r>
          </a:p>
          <a:p>
            <a:pPr algn="just"/>
            <a:endParaRPr lang="es-MX" sz="1600" dirty="0"/>
          </a:p>
          <a:p>
            <a:pPr algn="just"/>
            <a:r>
              <a:rPr lang="es-MX" sz="1600" dirty="0"/>
              <a:t>PRUEBAS CON TRENES Y VÍAS MODIFICADAS:                                    FINALES SEPTIEMBRE / 2015</a:t>
            </a:r>
          </a:p>
          <a:p>
            <a:pPr algn="just"/>
            <a:endParaRPr lang="es-MX" sz="1600" dirty="0"/>
          </a:p>
          <a:p>
            <a:pPr algn="just"/>
            <a:r>
              <a:rPr lang="es-MX" sz="1600" dirty="0"/>
              <a:t>REINICIO DE OPERACIÓN DEL SERVICIO (5 ESTACIONES):                          30 / OCTUBRE / 2015</a:t>
            </a:r>
          </a:p>
          <a:p>
            <a:pPr algn="just"/>
            <a:endParaRPr lang="es-MX" sz="1600" dirty="0"/>
          </a:p>
          <a:p>
            <a:pPr algn="just"/>
            <a:r>
              <a:rPr lang="es-MX" sz="1600" dirty="0"/>
              <a:t>REINICIO DE OPERACIÓN DEL SERVICIO 100%:                                        29 / NOVIEMBRE / 2015</a:t>
            </a:r>
          </a:p>
          <a:p>
            <a:pPr algn="just"/>
            <a:endParaRPr lang="es-MX" sz="1600" dirty="0"/>
          </a:p>
          <a:p>
            <a:pPr algn="just"/>
            <a:r>
              <a:rPr lang="es-MX" sz="1600" dirty="0"/>
              <a:t>SEGUNDA SUSPENSIÓN DEL SERVICIO (TLAHUAC-PERIFÉRICO OTE:   19 / SEPTIEMBRE / 2017</a:t>
            </a:r>
          </a:p>
          <a:p>
            <a:pPr algn="just"/>
            <a:endParaRPr lang="es-MX" sz="1600" dirty="0"/>
          </a:p>
          <a:p>
            <a:pPr algn="just"/>
            <a:r>
              <a:rPr lang="es-MX" sz="1600" dirty="0"/>
              <a:t>REINICIO DE OPERACIÓN DEL SERVICIO:                                             PRINCIPIOS NOVIEMBRE / 2017</a:t>
            </a:r>
          </a:p>
          <a:p>
            <a:pPr algn="just"/>
            <a:endParaRPr lang="es-MX" sz="1600" dirty="0"/>
          </a:p>
          <a:p>
            <a:pPr algn="just"/>
            <a:r>
              <a:rPr lang="es-MX" sz="1600" dirty="0"/>
              <a:t>TERCERA SUSPENSIÓN DEL SERVICIO:                                                              3 / MAYO / 2021</a:t>
            </a:r>
          </a:p>
          <a:p>
            <a:pPr algn="just"/>
            <a:endParaRPr lang="es-MX" sz="1600" dirty="0"/>
          </a:p>
          <a:p>
            <a:pPr algn="just"/>
            <a:endParaRPr lang="es-MX" sz="1600" dirty="0"/>
          </a:p>
          <a:p>
            <a:pPr algn="just"/>
            <a:endParaRPr lang="es-MX" sz="1600" dirty="0"/>
          </a:p>
        </p:txBody>
      </p:sp>
      <p:pic>
        <p:nvPicPr>
          <p:cNvPr id="12"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5524" y="6571736"/>
            <a:ext cx="1694562" cy="181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56176" y="6517381"/>
            <a:ext cx="677825" cy="245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69794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3 Conector recto"/>
          <p:cNvCxnSpPr/>
          <p:nvPr/>
        </p:nvCxnSpPr>
        <p:spPr>
          <a:xfrm>
            <a:off x="0" y="879812"/>
            <a:ext cx="9144000" cy="0"/>
          </a:xfrm>
          <a:prstGeom prst="line">
            <a:avLst/>
          </a:prstGeom>
          <a:ln w="44450">
            <a:solidFill>
              <a:srgbClr val="FF0000"/>
            </a:solidFill>
          </a:ln>
          <a:effectLst>
            <a:innerShdw blurRad="63500" dist="50800" dir="13500000">
              <a:srgbClr val="002060">
                <a:alpha val="50000"/>
              </a:srgbClr>
            </a:innerShdw>
          </a:effectLst>
        </p:spPr>
        <p:style>
          <a:lnRef idx="1">
            <a:schemeClr val="accent1"/>
          </a:lnRef>
          <a:fillRef idx="0">
            <a:schemeClr val="accent1"/>
          </a:fillRef>
          <a:effectRef idx="0">
            <a:schemeClr val="accent1"/>
          </a:effectRef>
          <a:fontRef idx="minor">
            <a:schemeClr val="tx1"/>
          </a:fontRef>
        </p:style>
      </p:cxnSp>
      <p:pic>
        <p:nvPicPr>
          <p:cNvPr id="5" name="Picture 1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40352" y="72117"/>
            <a:ext cx="1354894" cy="728802"/>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2 Marcador de número de diapositiva"/>
          <p:cNvSpPr>
            <a:spLocks noGrp="1"/>
          </p:cNvSpPr>
          <p:nvPr>
            <p:ph type="sldNum" sz="quarter" idx="12"/>
          </p:nvPr>
        </p:nvSpPr>
        <p:spPr>
          <a:xfrm>
            <a:off x="6945172" y="6476551"/>
            <a:ext cx="2133600" cy="365125"/>
          </a:xfrm>
        </p:spPr>
        <p:txBody>
          <a:bodyPr/>
          <a:lstStyle/>
          <a:p>
            <a:fld id="{61FFAE8A-2D29-48FE-8227-435C2F027B13}" type="slidenum">
              <a:rPr lang="en-GB" smtClean="0"/>
              <a:pPr/>
              <a:t>5</a:t>
            </a:fld>
            <a:endParaRPr lang="en-GB" dirty="0"/>
          </a:p>
        </p:txBody>
      </p:sp>
      <p:cxnSp>
        <p:nvCxnSpPr>
          <p:cNvPr id="7" name="6 Conector recto"/>
          <p:cNvCxnSpPr/>
          <p:nvPr/>
        </p:nvCxnSpPr>
        <p:spPr>
          <a:xfrm>
            <a:off x="0" y="6381328"/>
            <a:ext cx="9144001" cy="0"/>
          </a:xfrm>
          <a:prstGeom prst="line">
            <a:avLst/>
          </a:prstGeom>
          <a:ln w="44450">
            <a:solidFill>
              <a:srgbClr val="FF0000"/>
            </a:solidFill>
          </a:ln>
          <a:effectLst>
            <a:innerShdw blurRad="63500" dist="50800" dir="13500000">
              <a:srgbClr val="002060">
                <a:alpha val="50000"/>
              </a:srgbClr>
            </a:innerShdw>
          </a:effectLst>
        </p:spPr>
        <p:style>
          <a:lnRef idx="1">
            <a:schemeClr val="accent1"/>
          </a:lnRef>
          <a:fillRef idx="0">
            <a:schemeClr val="accent1"/>
          </a:fillRef>
          <a:effectRef idx="0">
            <a:schemeClr val="accent1"/>
          </a:effectRef>
          <a:fontRef idx="minor">
            <a:schemeClr val="tx1"/>
          </a:fontRef>
        </p:style>
      </p:cxnSp>
      <p:sp>
        <p:nvSpPr>
          <p:cNvPr id="8" name="7 CuadroTexto"/>
          <p:cNvSpPr txBox="1"/>
          <p:nvPr/>
        </p:nvSpPr>
        <p:spPr>
          <a:xfrm>
            <a:off x="395537" y="325814"/>
            <a:ext cx="7344816" cy="384721"/>
          </a:xfrm>
          <a:prstGeom prst="rect">
            <a:avLst/>
          </a:prstGeom>
          <a:noFill/>
        </p:spPr>
        <p:txBody>
          <a:bodyPr wrap="square" rtlCol="0">
            <a:spAutoFit/>
          </a:bodyPr>
          <a:lstStyle/>
          <a:p>
            <a:r>
              <a:rPr lang="es-MX" sz="1900" dirty="0">
                <a:solidFill>
                  <a:schemeClr val="tx1">
                    <a:lumMod val="85000"/>
                    <a:lumOff val="15000"/>
                  </a:schemeClr>
                </a:solidFill>
                <a:effectLst>
                  <a:outerShdw blurRad="38100" dist="38100" dir="2700000" algn="tl">
                    <a:srgbClr val="000000">
                      <a:alpha val="43137"/>
                    </a:srgbClr>
                  </a:outerShdw>
                </a:effectLst>
              </a:rPr>
              <a:t>SEGURIDAD DE OPERACIÓN</a:t>
            </a:r>
          </a:p>
        </p:txBody>
      </p:sp>
      <p:pic>
        <p:nvPicPr>
          <p:cNvPr id="12"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5524" y="6571736"/>
            <a:ext cx="1694562" cy="181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56176" y="6517381"/>
            <a:ext cx="677825" cy="245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8 Rectángulo">
            <a:extLst>
              <a:ext uri="{FF2B5EF4-FFF2-40B4-BE49-F238E27FC236}">
                <a16:creationId xmlns:a16="http://schemas.microsoft.com/office/drawing/2014/main" id="{EAB94AEE-1E7E-4135-A6F3-3ACFBEC26AE0}"/>
              </a:ext>
            </a:extLst>
          </p:cNvPr>
          <p:cNvSpPr/>
          <p:nvPr/>
        </p:nvSpPr>
        <p:spPr>
          <a:xfrm>
            <a:off x="395537" y="1420679"/>
            <a:ext cx="8352927" cy="5016758"/>
          </a:xfrm>
          <a:prstGeom prst="rect">
            <a:avLst/>
          </a:prstGeom>
        </p:spPr>
        <p:txBody>
          <a:bodyPr wrap="square">
            <a:spAutoFit/>
          </a:bodyPr>
          <a:lstStyle/>
          <a:p>
            <a:pPr algn="just"/>
            <a:r>
              <a:rPr lang="es-MX" sz="1600" b="1" dirty="0"/>
              <a:t>ASPECTOS A CONSIDERAR:</a:t>
            </a:r>
          </a:p>
          <a:p>
            <a:pPr algn="just"/>
            <a:endParaRPr lang="es-MX" sz="1600" dirty="0"/>
          </a:p>
          <a:p>
            <a:pPr marL="285750" indent="-285750" algn="just">
              <a:buFontTx/>
              <a:buChar char="-"/>
            </a:pPr>
            <a:r>
              <a:rPr lang="es-MX" sz="1600" dirty="0"/>
              <a:t>COMPORTAMIENTO DE LAS OBRAS DE CONCRETO EN W ES NORMAL, NO HAY RIESGO DE DESARROLLO VIBRATORIO BAJO EL PASO DE LOS TRENES (Informe Final SYSTRA pág. 134).</a:t>
            </a:r>
          </a:p>
          <a:p>
            <a:pPr marL="285750" indent="-285750" algn="just">
              <a:buFontTx/>
              <a:buChar char="-"/>
            </a:pPr>
            <a:r>
              <a:rPr lang="es-MX" sz="1600" dirty="0"/>
              <a:t>COMPORTAMIENTO DE LAS OBRAS COMPUESTAS DE DOS VÍAS ES NORMAL, NO HAY RIESGO DE DESARROLLO VIBRATORIO BAJO EL PASO DE LOS TRENES (Informe Final SYSTRA pág. 138).</a:t>
            </a:r>
          </a:p>
          <a:p>
            <a:pPr marL="285750" indent="-285750" algn="just">
              <a:buFontTx/>
              <a:buChar char="-"/>
            </a:pPr>
            <a:r>
              <a:rPr lang="es-MX" sz="1600" dirty="0"/>
              <a:t>COMPORTAMIENTO DE LAS OBRAS COMPUESTAS DE UNA VÍA ES NORMAL, NO HAY RIESGO DE DESARROLLO VIBRATORIO BAJO EL PASO DE LOS TRENES (Informe Final SYSTRA pág. 140).</a:t>
            </a:r>
          </a:p>
          <a:p>
            <a:pPr marL="285750" indent="-285750" algn="just">
              <a:buFontTx/>
              <a:buChar char="-"/>
            </a:pPr>
            <a:r>
              <a:rPr lang="es-MX" sz="1600" dirty="0"/>
              <a:t>COMPORTAMIENTO DE LAS OBRAS EN U CON CAJÓN ES NORMAL, NO HAY RIESGO DE DESARROLLO VIBRATORIO BAJO EL PASO DE LOS TRENES (Informe Final SYSTRA pág. 142).</a:t>
            </a:r>
          </a:p>
          <a:p>
            <a:pPr marL="285750" indent="-285750" algn="just">
              <a:buFontTx/>
              <a:buChar char="-"/>
            </a:pPr>
            <a:r>
              <a:rPr lang="es-MX" sz="1600" dirty="0"/>
              <a:t>INFORME DE ENSAYOS REALIZADOS POR CETEST, S.L. “Comportamiento dinámico según UIC 518:2009”, RESULTANDO UN COMPORTAMIENTO ADECUADO CON VALORES MÁXIMOS LEJANOS A LOS LÍMITES ESTABLECIDOS POR LA NORMA, TANTO EN CRITERIO DE SEGURIDAD COMO EN EL DE CALIDAD DE MARCHA (Informe CETEST, pág. 31).</a:t>
            </a:r>
          </a:p>
          <a:p>
            <a:pPr marL="285750" indent="-285750" algn="just">
              <a:buFontTx/>
              <a:buChar char="-"/>
            </a:pPr>
            <a:r>
              <a:rPr lang="es-MX" sz="1600" dirty="0"/>
              <a:t>COMPORTAMIENTO DINÁMICO ADECUADO DESDE EL PUNTO DE VISTA DE LA SEGURIDAD (Informe Final SYSTRA, pág. 180).</a:t>
            </a:r>
          </a:p>
          <a:p>
            <a:pPr marL="285750" indent="-285750" algn="just">
              <a:buFontTx/>
              <a:buChar char="-"/>
            </a:pPr>
            <a:r>
              <a:rPr lang="es-MX" sz="1600" dirty="0"/>
              <a:t>EL VIDEO PRESENTADO EN LA REUNIÓN ANTERIOR CORRESPONDE A UNA FECHA ANTERIOR A LAS ACCIONES REALIZADAS EN LA VÍA Y EN LOS TRENES.</a:t>
            </a:r>
          </a:p>
          <a:p>
            <a:pPr marL="285750" indent="-285750" algn="just">
              <a:buFontTx/>
              <a:buChar char="-"/>
            </a:pPr>
            <a:endParaRPr lang="es-MX" sz="1600" dirty="0"/>
          </a:p>
          <a:p>
            <a:pPr marL="285750" indent="-285750" algn="just">
              <a:buFontTx/>
              <a:buChar char="-"/>
            </a:pPr>
            <a:endParaRPr lang="es-MX" sz="1600" dirty="0"/>
          </a:p>
        </p:txBody>
      </p:sp>
    </p:spTree>
    <p:extLst>
      <p:ext uri="{BB962C8B-B14F-4D97-AF65-F5344CB8AC3E}">
        <p14:creationId xmlns:p14="http://schemas.microsoft.com/office/powerpoint/2010/main" val="4199139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3 Conector recto"/>
          <p:cNvCxnSpPr/>
          <p:nvPr/>
        </p:nvCxnSpPr>
        <p:spPr>
          <a:xfrm>
            <a:off x="0" y="879812"/>
            <a:ext cx="9144000" cy="0"/>
          </a:xfrm>
          <a:prstGeom prst="line">
            <a:avLst/>
          </a:prstGeom>
          <a:ln w="44450">
            <a:solidFill>
              <a:srgbClr val="FF0000"/>
            </a:solidFill>
          </a:ln>
          <a:effectLst>
            <a:innerShdw blurRad="63500" dist="50800" dir="13500000">
              <a:srgbClr val="002060">
                <a:alpha val="50000"/>
              </a:srgbClr>
            </a:innerShdw>
          </a:effectLst>
        </p:spPr>
        <p:style>
          <a:lnRef idx="1">
            <a:schemeClr val="accent1"/>
          </a:lnRef>
          <a:fillRef idx="0">
            <a:schemeClr val="accent1"/>
          </a:fillRef>
          <a:effectRef idx="0">
            <a:schemeClr val="accent1"/>
          </a:effectRef>
          <a:fontRef idx="minor">
            <a:schemeClr val="tx1"/>
          </a:fontRef>
        </p:style>
      </p:cxnSp>
      <p:pic>
        <p:nvPicPr>
          <p:cNvPr id="5" name="Picture 1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40352" y="72117"/>
            <a:ext cx="1354894" cy="728802"/>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2 Marcador de número de diapositiva"/>
          <p:cNvSpPr>
            <a:spLocks noGrp="1"/>
          </p:cNvSpPr>
          <p:nvPr>
            <p:ph type="sldNum" sz="quarter" idx="12"/>
          </p:nvPr>
        </p:nvSpPr>
        <p:spPr>
          <a:xfrm>
            <a:off x="6945172" y="6476551"/>
            <a:ext cx="2133600" cy="365125"/>
          </a:xfrm>
        </p:spPr>
        <p:txBody>
          <a:bodyPr/>
          <a:lstStyle/>
          <a:p>
            <a:fld id="{61FFAE8A-2D29-48FE-8227-435C2F027B13}" type="slidenum">
              <a:rPr lang="en-GB" smtClean="0"/>
              <a:pPr/>
              <a:t>6</a:t>
            </a:fld>
            <a:endParaRPr lang="en-GB" dirty="0"/>
          </a:p>
        </p:txBody>
      </p:sp>
      <p:cxnSp>
        <p:nvCxnSpPr>
          <p:cNvPr id="7" name="6 Conector recto"/>
          <p:cNvCxnSpPr/>
          <p:nvPr/>
        </p:nvCxnSpPr>
        <p:spPr>
          <a:xfrm>
            <a:off x="0" y="6381328"/>
            <a:ext cx="9144001" cy="0"/>
          </a:xfrm>
          <a:prstGeom prst="line">
            <a:avLst/>
          </a:prstGeom>
          <a:ln w="44450">
            <a:solidFill>
              <a:srgbClr val="FF0000"/>
            </a:solidFill>
          </a:ln>
          <a:effectLst>
            <a:innerShdw blurRad="63500" dist="50800" dir="13500000">
              <a:srgbClr val="002060">
                <a:alpha val="50000"/>
              </a:srgbClr>
            </a:innerShdw>
          </a:effectLst>
        </p:spPr>
        <p:style>
          <a:lnRef idx="1">
            <a:schemeClr val="accent1"/>
          </a:lnRef>
          <a:fillRef idx="0">
            <a:schemeClr val="accent1"/>
          </a:fillRef>
          <a:effectRef idx="0">
            <a:schemeClr val="accent1"/>
          </a:effectRef>
          <a:fontRef idx="minor">
            <a:schemeClr val="tx1"/>
          </a:fontRef>
        </p:style>
      </p:cxnSp>
      <p:sp>
        <p:nvSpPr>
          <p:cNvPr id="8" name="7 CuadroTexto"/>
          <p:cNvSpPr txBox="1"/>
          <p:nvPr/>
        </p:nvSpPr>
        <p:spPr>
          <a:xfrm>
            <a:off x="395536" y="325814"/>
            <a:ext cx="7776863" cy="384721"/>
          </a:xfrm>
          <a:prstGeom prst="rect">
            <a:avLst/>
          </a:prstGeom>
          <a:noFill/>
        </p:spPr>
        <p:txBody>
          <a:bodyPr wrap="square" rtlCol="0">
            <a:spAutoFit/>
          </a:bodyPr>
          <a:lstStyle/>
          <a:p>
            <a:r>
              <a:rPr lang="es-MX" sz="1900" b="1" dirty="0">
                <a:solidFill>
                  <a:schemeClr val="tx1">
                    <a:lumMod val="85000"/>
                    <a:lumOff val="15000"/>
                  </a:schemeClr>
                </a:solidFill>
                <a:effectLst>
                  <a:outerShdw blurRad="38100" dist="38100" dir="2700000" algn="tl">
                    <a:srgbClr val="000000">
                      <a:alpha val="43137"/>
                    </a:srgbClr>
                  </a:outerShdw>
                </a:effectLst>
              </a:rPr>
              <a:t>CONTROL DEL DESGASTE ONDULATORIO Y DISMINUCIÓN DE ESFUERZOS</a:t>
            </a:r>
          </a:p>
        </p:txBody>
      </p:sp>
      <p:sp>
        <p:nvSpPr>
          <p:cNvPr id="9" name="8 Rectángulo"/>
          <p:cNvSpPr/>
          <p:nvPr/>
        </p:nvSpPr>
        <p:spPr>
          <a:xfrm>
            <a:off x="395537" y="1383154"/>
            <a:ext cx="8352927" cy="4278094"/>
          </a:xfrm>
          <a:prstGeom prst="rect">
            <a:avLst/>
          </a:prstGeom>
        </p:spPr>
        <p:txBody>
          <a:bodyPr wrap="square">
            <a:spAutoFit/>
          </a:bodyPr>
          <a:lstStyle/>
          <a:p>
            <a:pPr algn="just"/>
            <a:r>
              <a:rPr lang="es-MX" sz="1600" b="1" dirty="0"/>
              <a:t>ACCIONES REALIZADAS:</a:t>
            </a:r>
          </a:p>
          <a:p>
            <a:pPr algn="just"/>
            <a:endParaRPr lang="es-MX" sz="1600" dirty="0"/>
          </a:p>
          <a:p>
            <a:pPr marL="285750" indent="-285750" algn="just">
              <a:buFontTx/>
              <a:buChar char="-"/>
            </a:pPr>
            <a:r>
              <a:rPr lang="es-MX" sz="1600" b="1" dirty="0"/>
              <a:t>REHABILITACIÓN GENERAL DE LA VÍA DE LOS TRAMOS EN VIADUCTO</a:t>
            </a:r>
            <a:r>
              <a:rPr lang="es-MX" sz="1600" dirty="0"/>
              <a:t>.</a:t>
            </a:r>
          </a:p>
          <a:p>
            <a:pPr algn="just"/>
            <a:r>
              <a:rPr lang="es-MX" sz="1600" dirty="0"/>
              <a:t>      Instalación de vía y sus elementos (cambio de durmientes, cambio de fijaciones, fijaciones, riel de mayor dureza en curvas de radios reducidos, reparación de soldaduras en riel, disminución de peraltes en curvas, cambio de balasto, amolado de vía para liberación de esfuerzos, </a:t>
            </a:r>
            <a:r>
              <a:rPr lang="es-MX" sz="1600" dirty="0" err="1"/>
              <a:t>reperfilado</a:t>
            </a:r>
            <a:r>
              <a:rPr lang="es-MX" sz="1600" dirty="0"/>
              <a:t> de vía, recuperación del proyecto geométrico (alineación y nivelación). En los tramos subterráneos no se rehabilitó la vía y su infraestructura.</a:t>
            </a:r>
          </a:p>
          <a:p>
            <a:pPr algn="just"/>
            <a:endParaRPr lang="es-MX" sz="1600" dirty="0"/>
          </a:p>
          <a:p>
            <a:pPr marL="285750" indent="-285750" algn="just">
              <a:buFontTx/>
              <a:buChar char="-"/>
            </a:pPr>
            <a:r>
              <a:rPr lang="es-MX" sz="1600" b="1" dirty="0"/>
              <a:t>MODIFICACIÓN DEL PERFIL DE RUEDA.</a:t>
            </a:r>
          </a:p>
          <a:p>
            <a:pPr algn="just"/>
            <a:r>
              <a:rPr lang="es-MX" sz="1600" dirty="0"/>
              <a:t>      Se </a:t>
            </a:r>
            <a:r>
              <a:rPr lang="es-MX" sz="1600" dirty="0" err="1"/>
              <a:t>reperfilaron</a:t>
            </a:r>
            <a:r>
              <a:rPr lang="es-MX" sz="1600" dirty="0"/>
              <a:t> todas las ruedas del total de trenes de la flota según perfil propuesto por SYSTRA:</a:t>
            </a:r>
          </a:p>
          <a:p>
            <a:pPr algn="just"/>
            <a:endParaRPr lang="es-MX" sz="1600" dirty="0"/>
          </a:p>
          <a:p>
            <a:pPr marL="285750" indent="-285750" algn="just">
              <a:buFontTx/>
              <a:buChar char="-"/>
            </a:pPr>
            <a:r>
              <a:rPr lang="es-MX" sz="1600" b="1" dirty="0"/>
              <a:t>MODIFICACIÓN SUSPENSIÓN PRIMARIA EN LOS TRENES.</a:t>
            </a:r>
          </a:p>
          <a:p>
            <a:pPr algn="just"/>
            <a:r>
              <a:rPr lang="es-MX" sz="1600" dirty="0"/>
              <a:t>      Se cambiaron todos los resortes caucho-acero de la suspensión primaria por resortes con menor rigidez y se ajustaron los ejes, en todos los trenes de la flota, según propuesta de SYSTRA.</a:t>
            </a:r>
          </a:p>
          <a:p>
            <a:pPr algn="just"/>
            <a:endParaRPr lang="es-MX" sz="1600" dirty="0"/>
          </a:p>
        </p:txBody>
      </p:sp>
      <p:pic>
        <p:nvPicPr>
          <p:cNvPr id="12"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5524" y="6571736"/>
            <a:ext cx="1694562" cy="181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56176" y="6517381"/>
            <a:ext cx="677825" cy="245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8716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3 Conector recto"/>
          <p:cNvCxnSpPr/>
          <p:nvPr/>
        </p:nvCxnSpPr>
        <p:spPr>
          <a:xfrm>
            <a:off x="0" y="879812"/>
            <a:ext cx="9144000" cy="0"/>
          </a:xfrm>
          <a:prstGeom prst="line">
            <a:avLst/>
          </a:prstGeom>
          <a:ln w="44450">
            <a:solidFill>
              <a:srgbClr val="FF0000"/>
            </a:solidFill>
          </a:ln>
          <a:effectLst>
            <a:innerShdw blurRad="63500" dist="50800" dir="13500000">
              <a:srgbClr val="002060">
                <a:alpha val="50000"/>
              </a:srgbClr>
            </a:innerShdw>
          </a:effectLst>
        </p:spPr>
        <p:style>
          <a:lnRef idx="1">
            <a:schemeClr val="accent1"/>
          </a:lnRef>
          <a:fillRef idx="0">
            <a:schemeClr val="accent1"/>
          </a:fillRef>
          <a:effectRef idx="0">
            <a:schemeClr val="accent1"/>
          </a:effectRef>
          <a:fontRef idx="minor">
            <a:schemeClr val="tx1"/>
          </a:fontRef>
        </p:style>
      </p:cxnSp>
      <p:pic>
        <p:nvPicPr>
          <p:cNvPr id="5" name="Picture 1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40352" y="72117"/>
            <a:ext cx="1354894" cy="728802"/>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2 Marcador de número de diapositiva"/>
          <p:cNvSpPr>
            <a:spLocks noGrp="1"/>
          </p:cNvSpPr>
          <p:nvPr>
            <p:ph type="sldNum" sz="quarter" idx="12"/>
          </p:nvPr>
        </p:nvSpPr>
        <p:spPr>
          <a:xfrm>
            <a:off x="6945172" y="6476551"/>
            <a:ext cx="2133600" cy="365125"/>
          </a:xfrm>
        </p:spPr>
        <p:txBody>
          <a:bodyPr/>
          <a:lstStyle/>
          <a:p>
            <a:fld id="{61FFAE8A-2D29-48FE-8227-435C2F027B13}" type="slidenum">
              <a:rPr lang="en-GB" smtClean="0"/>
              <a:pPr/>
              <a:t>7</a:t>
            </a:fld>
            <a:endParaRPr lang="en-GB" dirty="0"/>
          </a:p>
        </p:txBody>
      </p:sp>
      <p:cxnSp>
        <p:nvCxnSpPr>
          <p:cNvPr id="7" name="6 Conector recto"/>
          <p:cNvCxnSpPr/>
          <p:nvPr/>
        </p:nvCxnSpPr>
        <p:spPr>
          <a:xfrm>
            <a:off x="0" y="6381328"/>
            <a:ext cx="9144001" cy="0"/>
          </a:xfrm>
          <a:prstGeom prst="line">
            <a:avLst/>
          </a:prstGeom>
          <a:ln w="44450">
            <a:solidFill>
              <a:srgbClr val="FF0000"/>
            </a:solidFill>
          </a:ln>
          <a:effectLst>
            <a:innerShdw blurRad="63500" dist="50800" dir="13500000">
              <a:srgbClr val="002060">
                <a:alpha val="50000"/>
              </a:srgbClr>
            </a:innerShdw>
          </a:effectLst>
        </p:spPr>
        <p:style>
          <a:lnRef idx="1">
            <a:schemeClr val="accent1"/>
          </a:lnRef>
          <a:fillRef idx="0">
            <a:schemeClr val="accent1"/>
          </a:fillRef>
          <a:effectRef idx="0">
            <a:schemeClr val="accent1"/>
          </a:effectRef>
          <a:fontRef idx="minor">
            <a:schemeClr val="tx1"/>
          </a:fontRef>
        </p:style>
      </p:cxnSp>
      <p:pic>
        <p:nvPicPr>
          <p:cNvPr id="12"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5524" y="6571736"/>
            <a:ext cx="1694562" cy="181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56176" y="6517381"/>
            <a:ext cx="677825" cy="245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uadroTexto 2">
            <a:extLst>
              <a:ext uri="{FF2B5EF4-FFF2-40B4-BE49-F238E27FC236}">
                <a16:creationId xmlns:a16="http://schemas.microsoft.com/office/drawing/2014/main" id="{0A0EBCB7-10A6-443E-88A6-3B15D825EF55}"/>
              </a:ext>
            </a:extLst>
          </p:cNvPr>
          <p:cNvSpPr txBox="1"/>
          <p:nvPr/>
        </p:nvSpPr>
        <p:spPr>
          <a:xfrm>
            <a:off x="251520" y="9755"/>
            <a:ext cx="6912768" cy="923330"/>
          </a:xfrm>
          <a:prstGeom prst="rect">
            <a:avLst/>
          </a:prstGeom>
          <a:noFill/>
        </p:spPr>
        <p:txBody>
          <a:bodyPr wrap="square" rtlCol="0">
            <a:spAutoFit/>
          </a:bodyPr>
          <a:lstStyle/>
          <a:p>
            <a:endParaRPr lang="es-MX" dirty="0"/>
          </a:p>
          <a:p>
            <a:r>
              <a:rPr lang="es-MX" b="1" dirty="0"/>
              <a:t>REDUCCIÓN COSTOS DE MANTENIMIENTO L-12</a:t>
            </a:r>
          </a:p>
          <a:p>
            <a:endParaRPr lang="es-MX" b="1" dirty="0"/>
          </a:p>
        </p:txBody>
      </p:sp>
      <p:sp>
        <p:nvSpPr>
          <p:cNvPr id="10" name="CuadroTexto 9">
            <a:extLst>
              <a:ext uri="{FF2B5EF4-FFF2-40B4-BE49-F238E27FC236}">
                <a16:creationId xmlns:a16="http://schemas.microsoft.com/office/drawing/2014/main" id="{FE273BD2-9860-44B8-86F7-AAF68EBB2FBF}"/>
              </a:ext>
            </a:extLst>
          </p:cNvPr>
          <p:cNvSpPr txBox="1"/>
          <p:nvPr/>
        </p:nvSpPr>
        <p:spPr>
          <a:xfrm>
            <a:off x="395536" y="1124744"/>
            <a:ext cx="7704856" cy="5539978"/>
          </a:xfrm>
          <a:prstGeom prst="rect">
            <a:avLst/>
          </a:prstGeom>
          <a:noFill/>
        </p:spPr>
        <p:txBody>
          <a:bodyPr wrap="square" rtlCol="0">
            <a:spAutoFit/>
          </a:bodyPr>
          <a:lstStyle/>
          <a:p>
            <a:r>
              <a:rPr lang="es-MX" b="1" dirty="0"/>
              <a:t>CONSIDERACIONES:</a:t>
            </a:r>
          </a:p>
          <a:p>
            <a:endParaRPr lang="es-MX" b="1" dirty="0"/>
          </a:p>
          <a:p>
            <a:pPr marL="285750" indent="-285750" algn="just">
              <a:buFontTx/>
              <a:buChar char="-"/>
            </a:pPr>
            <a:r>
              <a:rPr lang="es-MX" sz="2000" dirty="0"/>
              <a:t>Los conceptos principales que inciden en el alto costo del mantenimiento de la Línea 12 es la contención del desgaste ondulatorio y la dificultad de mantener una correcta geometría de la vía.</a:t>
            </a:r>
          </a:p>
          <a:p>
            <a:pPr marL="285750" indent="-285750" algn="just">
              <a:buFontTx/>
              <a:buChar char="-"/>
            </a:pPr>
            <a:r>
              <a:rPr lang="es-MX" sz="2000" dirty="0"/>
              <a:t>“El elemento determinante en la causa del desgaste ondulatorio es la dificultad para un tren de inscribirse correctamente en curvas de radios inferiores a los 350 m.” Cita textual Informe Final SYSTRA, pág.186.</a:t>
            </a:r>
          </a:p>
          <a:p>
            <a:pPr marL="285750" indent="-285750" algn="just">
              <a:buFontTx/>
              <a:buChar char="-"/>
            </a:pPr>
            <a:r>
              <a:rPr lang="es-MX" sz="2000" dirty="0"/>
              <a:t>El trazo del viaducto contiene 15 curvas de radio inferior a los 350 m de un total de 36.</a:t>
            </a:r>
          </a:p>
          <a:p>
            <a:pPr marL="285750" indent="-285750" algn="just">
              <a:buFontTx/>
              <a:buChar char="-"/>
            </a:pPr>
            <a:r>
              <a:rPr lang="es-MX" sz="2000" dirty="0"/>
              <a:t>El tramo subterráneo de la Línea 12 nunca ha sido reparado presentando los mismos defectos  de infraestructura y vía que el tramo original elevado.</a:t>
            </a:r>
          </a:p>
          <a:p>
            <a:pPr marL="285750" indent="-285750" algn="just">
              <a:buFontTx/>
              <a:buChar char="-"/>
            </a:pPr>
            <a:r>
              <a:rPr lang="es-MX" sz="2000" dirty="0"/>
              <a:t>El tramo subterráneo tiene 6 curvas de radio menor a 350 m.</a:t>
            </a:r>
          </a:p>
          <a:p>
            <a:endParaRPr lang="es-MX" sz="2000" dirty="0"/>
          </a:p>
          <a:p>
            <a:pPr marL="285750" indent="-285750">
              <a:buFontTx/>
              <a:buChar char="-"/>
            </a:pPr>
            <a:endParaRPr lang="es-MX" dirty="0"/>
          </a:p>
        </p:txBody>
      </p:sp>
    </p:spTree>
    <p:extLst>
      <p:ext uri="{BB962C8B-B14F-4D97-AF65-F5344CB8AC3E}">
        <p14:creationId xmlns:p14="http://schemas.microsoft.com/office/powerpoint/2010/main" val="2575037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3 Conector recto"/>
          <p:cNvCxnSpPr/>
          <p:nvPr/>
        </p:nvCxnSpPr>
        <p:spPr>
          <a:xfrm>
            <a:off x="0" y="879812"/>
            <a:ext cx="9144000" cy="0"/>
          </a:xfrm>
          <a:prstGeom prst="line">
            <a:avLst/>
          </a:prstGeom>
          <a:ln w="44450">
            <a:solidFill>
              <a:srgbClr val="FF0000"/>
            </a:solidFill>
          </a:ln>
          <a:effectLst>
            <a:innerShdw blurRad="63500" dist="50800" dir="13500000">
              <a:srgbClr val="002060">
                <a:alpha val="50000"/>
              </a:srgbClr>
            </a:innerShdw>
          </a:effectLst>
        </p:spPr>
        <p:style>
          <a:lnRef idx="1">
            <a:schemeClr val="accent1"/>
          </a:lnRef>
          <a:fillRef idx="0">
            <a:schemeClr val="accent1"/>
          </a:fillRef>
          <a:effectRef idx="0">
            <a:schemeClr val="accent1"/>
          </a:effectRef>
          <a:fontRef idx="minor">
            <a:schemeClr val="tx1"/>
          </a:fontRef>
        </p:style>
      </p:cxnSp>
      <p:pic>
        <p:nvPicPr>
          <p:cNvPr id="5" name="Picture 1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40352" y="72117"/>
            <a:ext cx="1354894" cy="728802"/>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2 Marcador de número de diapositiva"/>
          <p:cNvSpPr>
            <a:spLocks noGrp="1"/>
          </p:cNvSpPr>
          <p:nvPr>
            <p:ph type="sldNum" sz="quarter" idx="12"/>
          </p:nvPr>
        </p:nvSpPr>
        <p:spPr>
          <a:xfrm>
            <a:off x="6945172" y="6476551"/>
            <a:ext cx="2133600" cy="365125"/>
          </a:xfrm>
        </p:spPr>
        <p:txBody>
          <a:bodyPr/>
          <a:lstStyle/>
          <a:p>
            <a:fld id="{61FFAE8A-2D29-48FE-8227-435C2F027B13}" type="slidenum">
              <a:rPr lang="en-GB" smtClean="0"/>
              <a:pPr/>
              <a:t>8</a:t>
            </a:fld>
            <a:endParaRPr lang="en-GB" dirty="0"/>
          </a:p>
        </p:txBody>
      </p:sp>
      <p:cxnSp>
        <p:nvCxnSpPr>
          <p:cNvPr id="7" name="6 Conector recto"/>
          <p:cNvCxnSpPr/>
          <p:nvPr/>
        </p:nvCxnSpPr>
        <p:spPr>
          <a:xfrm>
            <a:off x="0" y="6381328"/>
            <a:ext cx="9144001" cy="0"/>
          </a:xfrm>
          <a:prstGeom prst="line">
            <a:avLst/>
          </a:prstGeom>
          <a:ln w="44450">
            <a:solidFill>
              <a:srgbClr val="FF0000"/>
            </a:solidFill>
          </a:ln>
          <a:effectLst>
            <a:innerShdw blurRad="63500" dist="50800" dir="13500000">
              <a:srgbClr val="002060">
                <a:alpha val="50000"/>
              </a:srgbClr>
            </a:innerShdw>
          </a:effectLst>
        </p:spPr>
        <p:style>
          <a:lnRef idx="1">
            <a:schemeClr val="accent1"/>
          </a:lnRef>
          <a:fillRef idx="0">
            <a:schemeClr val="accent1"/>
          </a:fillRef>
          <a:effectRef idx="0">
            <a:schemeClr val="accent1"/>
          </a:effectRef>
          <a:fontRef idx="minor">
            <a:schemeClr val="tx1"/>
          </a:fontRef>
        </p:style>
      </p:cxnSp>
      <p:sp>
        <p:nvSpPr>
          <p:cNvPr id="8" name="7 CuadroTexto"/>
          <p:cNvSpPr txBox="1"/>
          <p:nvPr/>
        </p:nvSpPr>
        <p:spPr>
          <a:xfrm>
            <a:off x="395537" y="325814"/>
            <a:ext cx="7344816" cy="384721"/>
          </a:xfrm>
          <a:prstGeom prst="rect">
            <a:avLst/>
          </a:prstGeom>
          <a:noFill/>
        </p:spPr>
        <p:txBody>
          <a:bodyPr wrap="square" rtlCol="0">
            <a:spAutoFit/>
          </a:bodyPr>
          <a:lstStyle/>
          <a:p>
            <a:r>
              <a:rPr lang="es-MX" sz="1900" dirty="0">
                <a:solidFill>
                  <a:schemeClr val="tx1">
                    <a:lumMod val="85000"/>
                    <a:lumOff val="15000"/>
                  </a:schemeClr>
                </a:solidFill>
                <a:effectLst>
                  <a:outerShdw blurRad="38100" dist="38100" dir="2700000" algn="tl">
                    <a:srgbClr val="000000">
                      <a:alpha val="43137"/>
                    </a:srgbClr>
                  </a:outerShdw>
                </a:effectLst>
              </a:rPr>
              <a:t>REDUCCIÓN COSTOS DE MANTENIMIENTO L-12</a:t>
            </a:r>
          </a:p>
        </p:txBody>
      </p:sp>
      <p:sp>
        <p:nvSpPr>
          <p:cNvPr id="9" name="8 Rectángulo"/>
          <p:cNvSpPr/>
          <p:nvPr/>
        </p:nvSpPr>
        <p:spPr>
          <a:xfrm>
            <a:off x="335366" y="1290073"/>
            <a:ext cx="8352927" cy="4708981"/>
          </a:xfrm>
          <a:prstGeom prst="rect">
            <a:avLst/>
          </a:prstGeom>
        </p:spPr>
        <p:txBody>
          <a:bodyPr wrap="square">
            <a:spAutoFit/>
          </a:bodyPr>
          <a:lstStyle/>
          <a:p>
            <a:pPr algn="just"/>
            <a:r>
              <a:rPr lang="es-MX" sz="2000" b="1" u="sng" dirty="0"/>
              <a:t>RECOMENDACIONES:</a:t>
            </a:r>
          </a:p>
          <a:p>
            <a:pPr algn="just"/>
            <a:endParaRPr lang="es-MX" sz="1600" dirty="0"/>
          </a:p>
          <a:p>
            <a:pPr algn="just"/>
            <a:r>
              <a:rPr lang="es-MX" sz="2000" b="1" dirty="0"/>
              <a:t>1.- REHABILITAR LA VÍA Y SU INFRAESTRUCTURA EN LA TRAMO SUBTERRÁNEO.</a:t>
            </a:r>
          </a:p>
          <a:p>
            <a:pPr algn="just"/>
            <a:endParaRPr lang="es-MX" sz="1600" dirty="0"/>
          </a:p>
          <a:p>
            <a:pPr marL="285750" indent="-285750" algn="just">
              <a:buFontTx/>
              <a:buChar char="-"/>
            </a:pPr>
            <a:r>
              <a:rPr lang="es-MX" sz="2400" dirty="0"/>
              <a:t>Los costos de mantenimiento tendrán una reducción sustancial ya que consideramos que representan la mayor parte del costo.</a:t>
            </a:r>
          </a:p>
          <a:p>
            <a:pPr marL="285750" indent="-285750" algn="just">
              <a:buFontTx/>
              <a:buChar char="-"/>
            </a:pPr>
            <a:r>
              <a:rPr lang="es-MX" sz="2400" dirty="0"/>
              <a:t>La situación actual, provoca un alto costo para mantenerla en operación, ante la dificultad de mantener su geometría y eliminar el desgaste ondulatorio, y contribuye al deterioro y desgaste prematuro de la ruedas metálicas de los trenes, lo cual implica mayor </a:t>
            </a:r>
            <a:r>
              <a:rPr lang="es-MX" sz="2400" dirty="0" err="1"/>
              <a:t>reperfilado</a:t>
            </a:r>
            <a:r>
              <a:rPr lang="es-MX" sz="2400" dirty="0"/>
              <a:t> y con ello también, un sobrecosto en el mantenimiento de los trenes.</a:t>
            </a:r>
          </a:p>
          <a:p>
            <a:pPr marL="285750" indent="-285750" algn="just">
              <a:buFontTx/>
              <a:buChar char="-"/>
            </a:pPr>
            <a:endParaRPr lang="es-MX" sz="1600" dirty="0"/>
          </a:p>
        </p:txBody>
      </p:sp>
      <p:pic>
        <p:nvPicPr>
          <p:cNvPr id="12"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5524" y="6571736"/>
            <a:ext cx="1694562" cy="181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56176" y="6517381"/>
            <a:ext cx="677825" cy="245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5246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3 Conector recto"/>
          <p:cNvCxnSpPr/>
          <p:nvPr/>
        </p:nvCxnSpPr>
        <p:spPr>
          <a:xfrm>
            <a:off x="0" y="879812"/>
            <a:ext cx="9144000" cy="0"/>
          </a:xfrm>
          <a:prstGeom prst="line">
            <a:avLst/>
          </a:prstGeom>
          <a:ln w="44450">
            <a:solidFill>
              <a:srgbClr val="FF0000"/>
            </a:solidFill>
          </a:ln>
          <a:effectLst>
            <a:innerShdw blurRad="63500" dist="50800" dir="13500000">
              <a:srgbClr val="002060">
                <a:alpha val="50000"/>
              </a:srgbClr>
            </a:innerShdw>
          </a:effectLst>
        </p:spPr>
        <p:style>
          <a:lnRef idx="1">
            <a:schemeClr val="accent1"/>
          </a:lnRef>
          <a:fillRef idx="0">
            <a:schemeClr val="accent1"/>
          </a:fillRef>
          <a:effectRef idx="0">
            <a:schemeClr val="accent1"/>
          </a:effectRef>
          <a:fontRef idx="minor">
            <a:schemeClr val="tx1"/>
          </a:fontRef>
        </p:style>
      </p:cxnSp>
      <p:pic>
        <p:nvPicPr>
          <p:cNvPr id="5" name="Picture 1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40352" y="72117"/>
            <a:ext cx="1354894" cy="728802"/>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2 Marcador de número de diapositiva"/>
          <p:cNvSpPr>
            <a:spLocks noGrp="1"/>
          </p:cNvSpPr>
          <p:nvPr>
            <p:ph type="sldNum" sz="quarter" idx="12"/>
          </p:nvPr>
        </p:nvSpPr>
        <p:spPr>
          <a:xfrm>
            <a:off x="6945172" y="6476551"/>
            <a:ext cx="2133600" cy="365125"/>
          </a:xfrm>
        </p:spPr>
        <p:txBody>
          <a:bodyPr/>
          <a:lstStyle/>
          <a:p>
            <a:fld id="{61FFAE8A-2D29-48FE-8227-435C2F027B13}" type="slidenum">
              <a:rPr lang="en-GB" smtClean="0"/>
              <a:pPr/>
              <a:t>9</a:t>
            </a:fld>
            <a:endParaRPr lang="en-GB" dirty="0"/>
          </a:p>
        </p:txBody>
      </p:sp>
      <p:cxnSp>
        <p:nvCxnSpPr>
          <p:cNvPr id="7" name="6 Conector recto"/>
          <p:cNvCxnSpPr/>
          <p:nvPr/>
        </p:nvCxnSpPr>
        <p:spPr>
          <a:xfrm>
            <a:off x="0" y="6381328"/>
            <a:ext cx="9144001" cy="0"/>
          </a:xfrm>
          <a:prstGeom prst="line">
            <a:avLst/>
          </a:prstGeom>
          <a:ln w="44450">
            <a:solidFill>
              <a:srgbClr val="FF0000"/>
            </a:solidFill>
          </a:ln>
          <a:effectLst>
            <a:innerShdw blurRad="63500" dist="50800" dir="13500000">
              <a:srgbClr val="002060">
                <a:alpha val="50000"/>
              </a:srgbClr>
            </a:innerShdw>
          </a:effectLst>
        </p:spPr>
        <p:style>
          <a:lnRef idx="1">
            <a:schemeClr val="accent1"/>
          </a:lnRef>
          <a:fillRef idx="0">
            <a:schemeClr val="accent1"/>
          </a:fillRef>
          <a:effectRef idx="0">
            <a:schemeClr val="accent1"/>
          </a:effectRef>
          <a:fontRef idx="minor">
            <a:schemeClr val="tx1"/>
          </a:fontRef>
        </p:style>
      </p:cxnSp>
      <p:pic>
        <p:nvPicPr>
          <p:cNvPr id="12"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5524" y="6571736"/>
            <a:ext cx="1694562" cy="181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56176" y="6517381"/>
            <a:ext cx="677825" cy="245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CuadroTexto 10">
            <a:extLst>
              <a:ext uri="{FF2B5EF4-FFF2-40B4-BE49-F238E27FC236}">
                <a16:creationId xmlns:a16="http://schemas.microsoft.com/office/drawing/2014/main" id="{7BA5F31D-058A-44EA-8919-EB7E6B143E03}"/>
              </a:ext>
            </a:extLst>
          </p:cNvPr>
          <p:cNvSpPr txBox="1"/>
          <p:nvPr/>
        </p:nvSpPr>
        <p:spPr>
          <a:xfrm>
            <a:off x="361334" y="1552431"/>
            <a:ext cx="8171105" cy="2308324"/>
          </a:xfrm>
          <a:prstGeom prst="rect">
            <a:avLst/>
          </a:prstGeom>
          <a:noFill/>
        </p:spPr>
        <p:txBody>
          <a:bodyPr wrap="square">
            <a:spAutoFit/>
          </a:bodyPr>
          <a:lstStyle/>
          <a:p>
            <a:pPr marL="285750" indent="-285750" algn="just">
              <a:buFontTx/>
              <a:buChar char="-"/>
            </a:pPr>
            <a:r>
              <a:rPr lang="es-MX" sz="2400" dirty="0"/>
              <a:t>Los </a:t>
            </a:r>
            <a:r>
              <a:rPr lang="es-MX" sz="2400" dirty="0" err="1"/>
              <a:t>sobreperaltes</a:t>
            </a:r>
            <a:r>
              <a:rPr lang="es-MX" sz="2400" dirty="0"/>
              <a:t> em las curvas de radio menor a 350m generan un deterioro en los rieles y en las rudas del tren, que a su vez producen un incremento de desgaste ondulatorio, con ello. Los costos de mantenimiento se ven incrementados en forma importante, al circular los trenes por debajo de la velocidad de equilibrio.</a:t>
            </a:r>
          </a:p>
        </p:txBody>
      </p:sp>
      <p:sp>
        <p:nvSpPr>
          <p:cNvPr id="14" name="CuadroTexto 13">
            <a:extLst>
              <a:ext uri="{FF2B5EF4-FFF2-40B4-BE49-F238E27FC236}">
                <a16:creationId xmlns:a16="http://schemas.microsoft.com/office/drawing/2014/main" id="{CBB0B7F9-613E-4533-8FBE-535C7E25AEC6}"/>
              </a:ext>
            </a:extLst>
          </p:cNvPr>
          <p:cNvSpPr txBox="1"/>
          <p:nvPr/>
        </p:nvSpPr>
        <p:spPr>
          <a:xfrm>
            <a:off x="360089" y="251852"/>
            <a:ext cx="4582274" cy="369332"/>
          </a:xfrm>
          <a:prstGeom prst="rect">
            <a:avLst/>
          </a:prstGeom>
          <a:noFill/>
        </p:spPr>
        <p:txBody>
          <a:bodyPr wrap="square">
            <a:spAutoFit/>
          </a:bodyPr>
          <a:lstStyle/>
          <a:p>
            <a:r>
              <a:rPr lang="es-MX" sz="1800" dirty="0">
                <a:solidFill>
                  <a:schemeClr val="tx1">
                    <a:lumMod val="85000"/>
                    <a:lumOff val="15000"/>
                  </a:schemeClr>
                </a:solidFill>
                <a:effectLst>
                  <a:outerShdw blurRad="38100" dist="38100" dir="2700000" algn="tl">
                    <a:srgbClr val="000000">
                      <a:alpha val="43137"/>
                    </a:srgbClr>
                  </a:outerShdw>
                </a:effectLst>
              </a:rPr>
              <a:t>REDUCCIÓN COSTOS DE MANTENIMIENTO L-12</a:t>
            </a:r>
          </a:p>
        </p:txBody>
      </p:sp>
    </p:spTree>
    <p:extLst>
      <p:ext uri="{BB962C8B-B14F-4D97-AF65-F5344CB8AC3E}">
        <p14:creationId xmlns:p14="http://schemas.microsoft.com/office/powerpoint/2010/main" val="225991776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nfor rebrand July 2011">
  <a:themeElements>
    <a:clrScheme name="Infor Office July 28, 2011">
      <a:dk1>
        <a:srgbClr val="FFFFFF"/>
      </a:dk1>
      <a:lt1>
        <a:srgbClr val="000000"/>
      </a:lt1>
      <a:dk2>
        <a:srgbClr val="CDCCCC"/>
      </a:dk2>
      <a:lt2>
        <a:srgbClr val="FF0000"/>
      </a:lt2>
      <a:accent1>
        <a:srgbClr val="FFC000"/>
      </a:accent1>
      <a:accent2>
        <a:srgbClr val="59595F"/>
      </a:accent2>
      <a:accent3>
        <a:srgbClr val="6E9707"/>
      </a:accent3>
      <a:accent4>
        <a:srgbClr val="8F2D64"/>
      </a:accent4>
      <a:accent5>
        <a:srgbClr val="036DBD"/>
      </a:accent5>
      <a:accent6>
        <a:srgbClr val="EF6E22"/>
      </a:accent6>
      <a:hlink>
        <a:srgbClr val="96161C"/>
      </a:hlink>
      <a:folHlink>
        <a:srgbClr val="0000F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684</TotalTime>
  <Words>1613</Words>
  <Application>Microsoft Office PowerPoint</Application>
  <PresentationFormat>Presentación en pantalla (4:3)</PresentationFormat>
  <Paragraphs>131</Paragraphs>
  <Slides>15</Slides>
  <Notes>0</Notes>
  <HiddenSlides>0</HiddenSlides>
  <MMClips>0</MMClips>
  <ScaleCrop>false</ScaleCrop>
  <HeadingPairs>
    <vt:vector size="6" baseType="variant">
      <vt:variant>
        <vt:lpstr>Fuentes usadas</vt:lpstr>
      </vt:variant>
      <vt:variant>
        <vt:i4>3</vt:i4>
      </vt:variant>
      <vt:variant>
        <vt:lpstr>Tema</vt:lpstr>
      </vt:variant>
      <vt:variant>
        <vt:i4>2</vt:i4>
      </vt:variant>
      <vt:variant>
        <vt:lpstr>Títulos de diapositiva</vt:lpstr>
      </vt:variant>
      <vt:variant>
        <vt:i4>15</vt:i4>
      </vt:variant>
    </vt:vector>
  </HeadingPairs>
  <TitlesOfParts>
    <vt:vector size="20" baseType="lpstr">
      <vt:lpstr>Arial</vt:lpstr>
      <vt:lpstr>Calibri</vt:lpstr>
      <vt:lpstr>Webdings</vt:lpstr>
      <vt:lpstr>Tema de Office</vt:lpstr>
      <vt:lpstr>Infor rebrand July 2011</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DAlbuerne</dc:creator>
  <cp:lastModifiedBy>Maximiliano Zurita L.</cp:lastModifiedBy>
  <cp:revision>40</cp:revision>
  <dcterms:created xsi:type="dcterms:W3CDTF">2013-03-12T16:30:14Z</dcterms:created>
  <dcterms:modified xsi:type="dcterms:W3CDTF">2021-07-22T16:22:25Z</dcterms:modified>
</cp:coreProperties>
</file>